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83" r:id="rId3"/>
    <p:sldId id="299" r:id="rId4"/>
    <p:sldId id="321" r:id="rId5"/>
    <p:sldId id="263" r:id="rId6"/>
    <p:sldId id="293" r:id="rId7"/>
    <p:sldId id="273" r:id="rId8"/>
    <p:sldId id="272" r:id="rId9"/>
    <p:sldId id="320" r:id="rId10"/>
    <p:sldId id="290" r:id="rId11"/>
    <p:sldId id="318" r:id="rId12"/>
    <p:sldId id="319" r:id="rId13"/>
    <p:sldId id="296" r:id="rId14"/>
    <p:sldId id="303"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01AFAD2-2371-4479-88E3-A2EA1AA8B9FA}">
          <p14:sldIdLst>
            <p14:sldId id="256"/>
            <p14:sldId id="283"/>
            <p14:sldId id="299"/>
            <p14:sldId id="321"/>
          </p14:sldIdLst>
        </p14:section>
        <p14:section name="BAU - RDN Maintenance" id="{615B8328-1459-4874-9A1C-14F1013F947D}">
          <p14:sldIdLst>
            <p14:sldId id="263"/>
          </p14:sldIdLst>
        </p14:section>
        <p14:section name="Initiative (1)" id="{5C01C304-EC9C-4BFF-90F4-786239A226A9}">
          <p14:sldIdLst>
            <p14:sldId id="293"/>
          </p14:sldIdLst>
        </p14:section>
        <p14:section name="Initiative (2)" id="{EE4A1BD6-2075-4DB1-987A-7D6B997664D2}">
          <p14:sldIdLst>
            <p14:sldId id="273"/>
          </p14:sldIdLst>
        </p14:section>
        <p14:section name="Project (1)" id="{2F8D5349-9313-457E-A3B6-E0BBDE1267BA}">
          <p14:sldIdLst>
            <p14:sldId id="272"/>
            <p14:sldId id="320"/>
            <p14:sldId id="290"/>
            <p14:sldId id="318"/>
            <p14:sldId id="319"/>
          </p14:sldIdLst>
        </p14:section>
        <p14:section name="Initiative Demo" id="{E0DF70F9-B50C-4F18-A149-23E510E7C434}">
          <p14:sldIdLst>
            <p14:sldId id="296"/>
          </p14:sldIdLst>
        </p14:section>
        <p14:section name="Output" id="{8A820118-39B1-4CFB-9488-AABAAD3FA54A}">
          <p14:sldIdLst>
            <p14:sldId id="303"/>
          </p14:sldIdLst>
        </p14:section>
        <p14:section name="Improvement (1)" id="{11D8C3AF-6EC9-47FF-BED9-807E6DA30F9C}">
          <p14:sldIdLst>
            <p14:sldId id="270"/>
          </p14:sldIdLst>
        </p14:section>
        <p14:section name="Big Thanks" id="{2241C38D-6D20-4F6D-B88F-75E59CE94E86}">
          <p14:sldIdLst>
            <p14:sldId id="271"/>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49" autoAdjust="0"/>
    <p:restoredTop sz="75661" autoAdjust="0"/>
  </p:normalViewPr>
  <p:slideViewPr>
    <p:cSldViewPr snapToGrid="0">
      <p:cViewPr varScale="1">
        <p:scale>
          <a:sx n="60" d="100"/>
          <a:sy n="60" d="100"/>
        </p:scale>
        <p:origin x="1016" y="52"/>
      </p:cViewPr>
      <p:guideLst>
        <p:guide orient="horz" pos="213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AB05E-15D6-442C-9E3E-153A49AB546B}"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77139-E000-4EDB-869E-5DCA29A7F4AD}" type="slidenum">
              <a:rPr lang="en-US" smtClean="0"/>
              <a:t>‹#›</a:t>
            </a:fld>
            <a:endParaRPr lang="en-US"/>
          </a:p>
        </p:txBody>
      </p:sp>
    </p:spTree>
    <p:extLst>
      <p:ext uri="{BB962C8B-B14F-4D97-AF65-F5344CB8AC3E}">
        <p14:creationId xmlns:p14="http://schemas.microsoft.com/office/powerpoint/2010/main" val="351734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2</a:t>
            </a:fld>
            <a:endParaRPr lang="en-US"/>
          </a:p>
        </p:txBody>
      </p:sp>
    </p:spTree>
    <p:extLst>
      <p:ext uri="{BB962C8B-B14F-4D97-AF65-F5344CB8AC3E}">
        <p14:creationId xmlns:p14="http://schemas.microsoft.com/office/powerpoint/2010/main" val="2625886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Ini</a:t>
            </a:r>
            <a:r>
              <a:rPr lang="en-US" dirty="0" smtClean="0"/>
              <a:t> </a:t>
            </a:r>
            <a:r>
              <a:rPr lang="en-US" dirty="0" err="1" smtClean="0"/>
              <a:t>hasil</a:t>
            </a:r>
            <a:r>
              <a:rPr lang="en-US" dirty="0" smtClean="0"/>
              <a:t> </a:t>
            </a:r>
            <a:r>
              <a:rPr lang="en-US" dirty="0" err="1" smtClean="0"/>
              <a:t>dari</a:t>
            </a:r>
            <a:r>
              <a:rPr lang="en-US" dirty="0" smtClean="0"/>
              <a:t> Unit</a:t>
            </a:r>
            <a:r>
              <a:rPr lang="en-US" baseline="0" dirty="0" smtClean="0"/>
              <a:t> Testing di FE </a:t>
            </a:r>
            <a:r>
              <a:rPr lang="en-US" baseline="0" dirty="0" err="1" smtClean="0"/>
              <a:t>yaitu</a:t>
            </a:r>
            <a:r>
              <a:rPr lang="en-US" baseline="0" dirty="0" smtClean="0"/>
              <a:t> Code Coverage</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12</a:t>
            </a:fld>
            <a:endParaRPr lang="en-US"/>
          </a:p>
        </p:txBody>
      </p:sp>
    </p:spTree>
    <p:extLst>
      <p:ext uri="{BB962C8B-B14F-4D97-AF65-F5344CB8AC3E}">
        <p14:creationId xmlns:p14="http://schemas.microsoft.com/office/powerpoint/2010/main" val="153521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Sebelumnya</a:t>
            </a:r>
            <a:r>
              <a:rPr lang="en-US" baseline="0" dirty="0" smtClean="0"/>
              <a:t> </a:t>
            </a:r>
            <a:r>
              <a:rPr lang="en-US" baseline="0" dirty="0" err="1" smtClean="0"/>
              <a:t>saya</a:t>
            </a:r>
            <a:r>
              <a:rPr lang="en-US" baseline="0" dirty="0" smtClean="0"/>
              <a:t> </a:t>
            </a:r>
            <a:r>
              <a:rPr lang="en-US" baseline="0" dirty="0" err="1" smtClean="0"/>
              <a:t>sempat</a:t>
            </a:r>
            <a:r>
              <a:rPr lang="en-US" baseline="0" dirty="0" smtClean="0"/>
              <a:t> </a:t>
            </a:r>
            <a:r>
              <a:rPr lang="en-US" baseline="0" dirty="0" err="1" smtClean="0"/>
              <a:t>menyebut</a:t>
            </a:r>
            <a:r>
              <a:rPr lang="en-US" baseline="0" dirty="0" smtClean="0"/>
              <a:t> objective </a:t>
            </a:r>
            <a:r>
              <a:rPr lang="en-US" baseline="0" dirty="0" err="1" smtClean="0"/>
              <a:t>dari</a:t>
            </a:r>
            <a:r>
              <a:rPr lang="en-US" baseline="0" dirty="0" smtClean="0"/>
              <a:t> program ITDP, </a:t>
            </a:r>
            <a:r>
              <a:rPr lang="en-US" baseline="0" dirty="0" err="1" smtClean="0"/>
              <a:t>dan</a:t>
            </a:r>
            <a:r>
              <a:rPr lang="en-US" baseline="0" dirty="0" smtClean="0"/>
              <a:t> di </a:t>
            </a:r>
            <a:r>
              <a:rPr lang="en-US" baseline="0" dirty="0" err="1" smtClean="0"/>
              <a:t>bagian</a:t>
            </a:r>
            <a:r>
              <a:rPr lang="en-US" baseline="0" dirty="0" smtClean="0"/>
              <a:t> </a:t>
            </a:r>
            <a:r>
              <a:rPr lang="en-US" baseline="0" dirty="0" err="1" smtClean="0"/>
              <a:t>ini</a:t>
            </a:r>
            <a:r>
              <a:rPr lang="en-US" baseline="0" dirty="0" smtClean="0"/>
              <a:t> </a:t>
            </a:r>
            <a:r>
              <a:rPr lang="en-US" baseline="0" dirty="0" err="1" smtClean="0"/>
              <a:t>saya</a:t>
            </a:r>
            <a:r>
              <a:rPr lang="en-US" baseline="0" dirty="0" smtClean="0"/>
              <a:t> </a:t>
            </a:r>
            <a:r>
              <a:rPr lang="en-US" baseline="0" dirty="0" err="1" smtClean="0"/>
              <a:t>akan</a:t>
            </a:r>
            <a:r>
              <a:rPr lang="en-US" baseline="0" dirty="0" smtClean="0"/>
              <a:t> </a:t>
            </a:r>
            <a:r>
              <a:rPr lang="en-US" baseline="0" dirty="0" err="1" smtClean="0"/>
              <a:t>menjelaskan</a:t>
            </a:r>
            <a:r>
              <a:rPr lang="en-US" baseline="0" dirty="0" smtClean="0"/>
              <a:t> output yang </a:t>
            </a:r>
            <a:r>
              <a:rPr lang="en-US" baseline="0" dirty="0" err="1" smtClean="0"/>
              <a:t>telah</a:t>
            </a:r>
            <a:r>
              <a:rPr lang="en-US" baseline="0" dirty="0" smtClean="0"/>
              <a:t> </a:t>
            </a:r>
            <a:r>
              <a:rPr lang="en-US" baseline="0" dirty="0" err="1" smtClean="0"/>
              <a:t>saya</a:t>
            </a:r>
            <a:r>
              <a:rPr lang="en-US" baseline="0" dirty="0" smtClean="0"/>
              <a:t> </a:t>
            </a:r>
            <a:r>
              <a:rPr lang="en-US" baseline="0" dirty="0" err="1" smtClean="0"/>
              <a:t>dapat</a:t>
            </a:r>
            <a:r>
              <a:rPr lang="en-US" baseline="0" dirty="0" smtClean="0"/>
              <a:t> </a:t>
            </a:r>
            <a:r>
              <a:rPr lang="en-US" baseline="0" dirty="0" err="1" smtClean="0"/>
              <a:t>dan</a:t>
            </a:r>
            <a:r>
              <a:rPr lang="en-US" baseline="0" dirty="0" smtClean="0"/>
              <a:t> </a:t>
            </a:r>
            <a:r>
              <a:rPr lang="en-US" baseline="0" dirty="0" err="1" smtClean="0"/>
              <a:t>lakukan</a:t>
            </a:r>
            <a:r>
              <a:rPr lang="en-US" baseline="0" dirty="0" smtClean="0"/>
              <a:t> </a:t>
            </a:r>
            <a:r>
              <a:rPr lang="en-US" baseline="0" dirty="0" err="1" smtClean="0"/>
              <a:t>selama</a:t>
            </a:r>
            <a:r>
              <a:rPr lang="en-US" baseline="0" dirty="0" smtClean="0"/>
              <a:t> masa OJT.</a:t>
            </a:r>
          </a:p>
          <a:p>
            <a:pPr marL="171450" indent="-171450">
              <a:buFontTx/>
              <a:buChar char="-"/>
            </a:pPr>
            <a:r>
              <a:rPr lang="en-US" baseline="0" dirty="0" smtClean="0"/>
              <a:t>1. </a:t>
            </a:r>
            <a:r>
              <a:rPr lang="en-US" baseline="0" dirty="0" err="1" smtClean="0"/>
              <a:t>Memahami</a:t>
            </a:r>
            <a:r>
              <a:rPr lang="en-US" baseline="0" dirty="0" smtClean="0"/>
              <a:t> tools </a:t>
            </a:r>
            <a:r>
              <a:rPr lang="en-US" baseline="0" dirty="0" err="1" smtClean="0"/>
              <a:t>dan</a:t>
            </a:r>
            <a:r>
              <a:rPr lang="en-US" baseline="0" dirty="0" smtClean="0"/>
              <a:t> </a:t>
            </a:r>
            <a:r>
              <a:rPr lang="en-US" baseline="0" dirty="0" err="1" smtClean="0"/>
              <a:t>teknologi</a:t>
            </a:r>
            <a:r>
              <a:rPr lang="en-US" baseline="0" dirty="0" smtClean="0"/>
              <a:t> di </a:t>
            </a:r>
            <a:r>
              <a:rPr lang="en-US" baseline="0" dirty="0" err="1" smtClean="0"/>
              <a:t>dunia</a:t>
            </a:r>
            <a:r>
              <a:rPr lang="en-US" baseline="0" dirty="0" smtClean="0"/>
              <a:t> </a:t>
            </a:r>
            <a:r>
              <a:rPr lang="en-US" baseline="0" dirty="0" err="1" smtClean="0"/>
              <a:t>perbankan</a:t>
            </a:r>
            <a:r>
              <a:rPr lang="en-US" baseline="0" dirty="0" smtClean="0"/>
              <a:t> yang </a:t>
            </a:r>
            <a:r>
              <a:rPr lang="en-US" baseline="0" dirty="0" err="1" smtClean="0"/>
              <a:t>digunakan</a:t>
            </a:r>
            <a:r>
              <a:rPr lang="en-US" baseline="0" dirty="0" smtClean="0"/>
              <a:t> untuk </a:t>
            </a:r>
            <a:r>
              <a:rPr lang="en-US" baseline="0" dirty="0" err="1" smtClean="0"/>
              <a:t>membantu</a:t>
            </a:r>
            <a:r>
              <a:rPr lang="en-US" baseline="0" dirty="0" smtClean="0"/>
              <a:t> flow business </a:t>
            </a:r>
            <a:r>
              <a:rPr lang="en-US" baseline="0" dirty="0" err="1" smtClean="0"/>
              <a:t>Maybank</a:t>
            </a:r>
            <a:r>
              <a:rPr lang="en-US" baseline="0" dirty="0" smtClean="0"/>
              <a:t> Indonesia</a:t>
            </a:r>
          </a:p>
          <a:p>
            <a:pPr marL="171450" indent="-171450">
              <a:buFontTx/>
              <a:buChar char="-"/>
            </a:pPr>
            <a:r>
              <a:rPr lang="en-US" baseline="0" dirty="0" smtClean="0"/>
              <a:t>2. </a:t>
            </a:r>
            <a:r>
              <a:rPr lang="en-US" baseline="0" dirty="0" err="1" smtClean="0"/>
              <a:t>Melihat</a:t>
            </a:r>
            <a:r>
              <a:rPr lang="en-US" baseline="0" dirty="0" smtClean="0"/>
              <a:t> </a:t>
            </a:r>
            <a:r>
              <a:rPr lang="en-US" baseline="0" dirty="0" err="1" smtClean="0"/>
              <a:t>dan</a:t>
            </a:r>
            <a:r>
              <a:rPr lang="en-US" baseline="0" dirty="0" smtClean="0"/>
              <a:t> </a:t>
            </a:r>
            <a:r>
              <a:rPr lang="en-US" baseline="0" dirty="0" err="1" smtClean="0"/>
              <a:t>mendapatkan</a:t>
            </a:r>
            <a:r>
              <a:rPr lang="en-US" baseline="0" dirty="0" smtClean="0"/>
              <a:t> hands-on </a:t>
            </a:r>
            <a:r>
              <a:rPr lang="en-US" baseline="0" dirty="0" err="1" smtClean="0"/>
              <a:t>secara</a:t>
            </a:r>
            <a:r>
              <a:rPr lang="en-US" baseline="0" dirty="0" smtClean="0"/>
              <a:t> </a:t>
            </a:r>
            <a:r>
              <a:rPr lang="en-US" baseline="0" dirty="0" err="1" smtClean="0"/>
              <a:t>langsung</a:t>
            </a:r>
            <a:r>
              <a:rPr lang="en-US" baseline="0" dirty="0" smtClean="0"/>
              <a:t> </a:t>
            </a:r>
            <a:r>
              <a:rPr lang="en-US" baseline="0" dirty="0" err="1" smtClean="0"/>
              <a:t>terhadap</a:t>
            </a:r>
            <a:r>
              <a:rPr lang="en-US" baseline="0" dirty="0" smtClean="0"/>
              <a:t> system IT yang </a:t>
            </a:r>
            <a:r>
              <a:rPr lang="en-US" baseline="0" dirty="0" err="1" smtClean="0"/>
              <a:t>digunakan</a:t>
            </a:r>
            <a:r>
              <a:rPr lang="en-US" baseline="0" dirty="0" smtClean="0"/>
              <a:t> </a:t>
            </a:r>
            <a:r>
              <a:rPr lang="en-US" baseline="0" dirty="0" err="1" smtClean="0"/>
              <a:t>oleh</a:t>
            </a:r>
            <a:r>
              <a:rPr lang="en-US" baseline="0" dirty="0" smtClean="0"/>
              <a:t> </a:t>
            </a:r>
            <a:r>
              <a:rPr lang="en-US" baseline="0" dirty="0" err="1" smtClean="0"/>
              <a:t>maybank</a:t>
            </a:r>
            <a:r>
              <a:rPr lang="en-US" baseline="0" dirty="0" smtClean="0"/>
              <a:t> yang </a:t>
            </a:r>
            <a:r>
              <a:rPr lang="en-US" baseline="0" dirty="0" err="1" smtClean="0"/>
              <a:t>dibantu</a:t>
            </a:r>
            <a:r>
              <a:rPr lang="en-US" baseline="0" dirty="0" smtClean="0"/>
              <a:t> </a:t>
            </a:r>
            <a:r>
              <a:rPr lang="en-US" baseline="0" dirty="0" err="1" smtClean="0"/>
              <a:t>dengan</a:t>
            </a:r>
            <a:r>
              <a:rPr lang="en-US" baseline="0" dirty="0" smtClean="0"/>
              <a:t> </a:t>
            </a:r>
            <a:r>
              <a:rPr lang="en-US" baseline="0" dirty="0" err="1" smtClean="0"/>
              <a:t>kolega</a:t>
            </a:r>
            <a:r>
              <a:rPr lang="en-US" baseline="0" dirty="0" smtClean="0"/>
              <a:t> – </a:t>
            </a:r>
            <a:r>
              <a:rPr lang="en-US" baseline="0" dirty="0" err="1" smtClean="0"/>
              <a:t>kolega</a:t>
            </a:r>
            <a:r>
              <a:rPr lang="en-US" baseline="0" dirty="0" smtClean="0"/>
              <a:t> </a:t>
            </a:r>
            <a:r>
              <a:rPr lang="en-US" baseline="0" dirty="0" err="1" smtClean="0"/>
              <a:t>saya</a:t>
            </a:r>
            <a:endParaRPr lang="en-US" baseline="0" dirty="0" smtClean="0"/>
          </a:p>
          <a:p>
            <a:pPr marL="171450" indent="-171450">
              <a:buFontTx/>
              <a:buChar char="-"/>
            </a:pPr>
            <a:r>
              <a:rPr lang="en-US" baseline="0" dirty="0" smtClean="0"/>
              <a:t>3. </a:t>
            </a:r>
            <a:r>
              <a:rPr lang="en-US" baseline="0" dirty="0" err="1" smtClean="0"/>
              <a:t>Selama</a:t>
            </a:r>
            <a:r>
              <a:rPr lang="en-US" baseline="0" dirty="0" smtClean="0"/>
              <a:t> masa OJT </a:t>
            </a:r>
            <a:r>
              <a:rPr lang="en-US" baseline="0" dirty="0" err="1" smtClean="0"/>
              <a:t>saya</a:t>
            </a:r>
            <a:r>
              <a:rPr lang="en-US" baseline="0" dirty="0" smtClean="0"/>
              <a:t> </a:t>
            </a:r>
            <a:r>
              <a:rPr lang="en-US" baseline="0" dirty="0" err="1" smtClean="0"/>
              <a:t>mendapat</a:t>
            </a:r>
            <a:r>
              <a:rPr lang="en-US" baseline="0" dirty="0" smtClean="0"/>
              <a:t> experience </a:t>
            </a:r>
            <a:r>
              <a:rPr lang="en-US" baseline="0" dirty="0" err="1" smtClean="0"/>
              <a:t>dalam</a:t>
            </a:r>
            <a:r>
              <a:rPr lang="en-US" baseline="0" dirty="0" smtClean="0"/>
              <a:t> project </a:t>
            </a:r>
            <a:r>
              <a:rPr lang="en-US" baseline="0" dirty="0" err="1" smtClean="0"/>
              <a:t>Maybank</a:t>
            </a:r>
            <a:r>
              <a:rPr lang="en-US" baseline="0" dirty="0" smtClean="0"/>
              <a:t> </a:t>
            </a:r>
            <a:r>
              <a:rPr lang="en-US" baseline="0" dirty="0" err="1" smtClean="0"/>
              <a:t>eBizLoan</a:t>
            </a:r>
            <a:r>
              <a:rPr lang="en-US" baseline="0" dirty="0" smtClean="0"/>
              <a:t> yang </a:t>
            </a:r>
            <a:r>
              <a:rPr lang="en-US" baseline="0" dirty="0" err="1" smtClean="0"/>
              <a:t>sedang</a:t>
            </a:r>
            <a:r>
              <a:rPr lang="en-US" baseline="0" dirty="0" smtClean="0"/>
              <a:t> </a:t>
            </a:r>
            <a:r>
              <a:rPr lang="en-US" baseline="0" dirty="0" err="1" smtClean="0"/>
              <a:t>berjalan</a:t>
            </a:r>
            <a:r>
              <a:rPr lang="en-US" baseline="0" dirty="0" smtClean="0"/>
              <a:t> Sprint 5</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14</a:t>
            </a:fld>
            <a:endParaRPr lang="en-US"/>
          </a:p>
        </p:txBody>
      </p:sp>
    </p:spTree>
    <p:extLst>
      <p:ext uri="{BB962C8B-B14F-4D97-AF65-F5344CB8AC3E}">
        <p14:creationId xmlns:p14="http://schemas.microsoft.com/office/powerpoint/2010/main" val="237989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Contoh</a:t>
            </a:r>
            <a:r>
              <a:rPr lang="en-US" baseline="0" dirty="0" smtClean="0"/>
              <a:t> issue di sprint 4 </a:t>
            </a:r>
            <a:r>
              <a:rPr lang="en-US" baseline="0" dirty="0" err="1" smtClean="0"/>
              <a:t>dimana</a:t>
            </a:r>
            <a:r>
              <a:rPr lang="en-US" baseline="0" dirty="0" smtClean="0"/>
              <a:t> Loan Application </a:t>
            </a:r>
            <a:r>
              <a:rPr lang="en-US" baseline="0" dirty="0" err="1" smtClean="0"/>
              <a:t>awalnya</a:t>
            </a:r>
            <a:r>
              <a:rPr lang="en-US" baseline="0" dirty="0" smtClean="0"/>
              <a:t> </a:t>
            </a:r>
            <a:r>
              <a:rPr lang="en-US" baseline="0" dirty="0" err="1" smtClean="0"/>
              <a:t>ada</a:t>
            </a:r>
            <a:r>
              <a:rPr lang="en-US" baseline="0" dirty="0" smtClean="0"/>
              <a:t> 5 Step, </a:t>
            </a:r>
            <a:r>
              <a:rPr lang="en-US" baseline="0" dirty="0" err="1" smtClean="0"/>
              <a:t>dan</a:t>
            </a:r>
            <a:r>
              <a:rPr lang="en-US" baseline="0" dirty="0" smtClean="0"/>
              <a:t> Step 4 </a:t>
            </a:r>
            <a:r>
              <a:rPr lang="en-US" baseline="0" dirty="0" err="1" smtClean="0"/>
              <a:t>merupakan</a:t>
            </a:r>
            <a:r>
              <a:rPr lang="en-US" baseline="0" dirty="0" smtClean="0"/>
              <a:t> </a:t>
            </a:r>
            <a:r>
              <a:rPr lang="en-US" baseline="0" dirty="0" err="1" smtClean="0"/>
              <a:t>bagian</a:t>
            </a:r>
            <a:r>
              <a:rPr lang="en-US" baseline="0" dirty="0" smtClean="0"/>
              <a:t> </a:t>
            </a:r>
            <a:r>
              <a:rPr lang="en-US" baseline="0" dirty="0" err="1" smtClean="0"/>
              <a:t>dari</a:t>
            </a:r>
            <a:r>
              <a:rPr lang="en-US" baseline="0" dirty="0" smtClean="0"/>
              <a:t> </a:t>
            </a:r>
            <a:r>
              <a:rPr lang="en-US" baseline="0" dirty="0" err="1" smtClean="0"/>
              <a:t>pemilihan</a:t>
            </a:r>
            <a:r>
              <a:rPr lang="en-US" baseline="0" dirty="0" smtClean="0"/>
              <a:t> </a:t>
            </a:r>
            <a:r>
              <a:rPr lang="en-US" baseline="0" dirty="0" err="1" smtClean="0"/>
              <a:t>akun</a:t>
            </a:r>
            <a:r>
              <a:rPr lang="en-US" baseline="0" dirty="0" smtClean="0"/>
              <a:t> </a:t>
            </a:r>
            <a:r>
              <a:rPr lang="en-US" baseline="0" dirty="0" err="1" smtClean="0"/>
              <a:t>nasabah</a:t>
            </a:r>
            <a:r>
              <a:rPr lang="en-US" baseline="0" dirty="0" smtClean="0"/>
              <a:t>, </a:t>
            </a:r>
            <a:r>
              <a:rPr lang="en-US" baseline="0" dirty="0" err="1" smtClean="0"/>
              <a:t>tetapi</a:t>
            </a:r>
            <a:r>
              <a:rPr lang="en-US" baseline="0" dirty="0" smtClean="0"/>
              <a:t> </a:t>
            </a:r>
            <a:r>
              <a:rPr lang="en-US" baseline="0" dirty="0" err="1" smtClean="0"/>
              <a:t>karena</a:t>
            </a:r>
            <a:r>
              <a:rPr lang="en-US" baseline="0" dirty="0" smtClean="0"/>
              <a:t> </a:t>
            </a:r>
            <a:r>
              <a:rPr lang="en-US" baseline="0" dirty="0" err="1" smtClean="0"/>
              <a:t>ada</a:t>
            </a:r>
            <a:r>
              <a:rPr lang="en-US" baseline="0" dirty="0" smtClean="0"/>
              <a:t> miss </a:t>
            </a:r>
            <a:r>
              <a:rPr lang="en-US" baseline="0" dirty="0" err="1" smtClean="0"/>
              <a:t>dari</a:t>
            </a:r>
            <a:r>
              <a:rPr lang="en-US" baseline="0" dirty="0" smtClean="0"/>
              <a:t> </a:t>
            </a:r>
            <a:r>
              <a:rPr lang="en-US" baseline="0" dirty="0" err="1" smtClean="0"/>
              <a:t>bisnis</a:t>
            </a:r>
            <a:r>
              <a:rPr lang="en-US" baseline="0" dirty="0" smtClean="0"/>
              <a:t> step 4 </a:t>
            </a:r>
            <a:r>
              <a:rPr lang="en-US" baseline="0" dirty="0" err="1" smtClean="0"/>
              <a:t>itu</a:t>
            </a:r>
            <a:r>
              <a:rPr lang="en-US" baseline="0" dirty="0" smtClean="0"/>
              <a:t> di takedown</a:t>
            </a:r>
          </a:p>
          <a:p>
            <a:pPr marL="171450" indent="-171450">
              <a:buFontTx/>
              <a:buChar char="-"/>
            </a:pPr>
            <a:r>
              <a:rPr lang="en-US" baseline="0" dirty="0" err="1" smtClean="0"/>
              <a:t>Contoh</a:t>
            </a:r>
            <a:r>
              <a:rPr lang="en-US" baseline="0" dirty="0" smtClean="0"/>
              <a:t> lain </a:t>
            </a:r>
            <a:r>
              <a:rPr lang="en-US" baseline="0" dirty="0" err="1" smtClean="0"/>
              <a:t>ada</a:t>
            </a:r>
            <a:r>
              <a:rPr lang="en-US" baseline="0" dirty="0" smtClean="0"/>
              <a:t> di sprint 5 </a:t>
            </a:r>
            <a:r>
              <a:rPr lang="en-US" baseline="0" dirty="0" err="1" smtClean="0"/>
              <a:t>ini</a:t>
            </a:r>
            <a:r>
              <a:rPr lang="en-US" baseline="0" dirty="0" smtClean="0"/>
              <a:t> </a:t>
            </a:r>
            <a:r>
              <a:rPr lang="en-US" baseline="0" dirty="0" err="1" smtClean="0"/>
              <a:t>dimana</a:t>
            </a:r>
            <a:r>
              <a:rPr lang="en-US" baseline="0" dirty="0" smtClean="0"/>
              <a:t> di sprint </a:t>
            </a:r>
            <a:r>
              <a:rPr lang="en-US" baseline="0" dirty="0" err="1" smtClean="0"/>
              <a:t>ini</a:t>
            </a:r>
            <a:r>
              <a:rPr lang="en-US" baseline="0" dirty="0" smtClean="0"/>
              <a:t> </a:t>
            </a:r>
            <a:r>
              <a:rPr lang="en-US" baseline="0" dirty="0" err="1" smtClean="0"/>
              <a:t>untuk</a:t>
            </a:r>
            <a:r>
              <a:rPr lang="en-US" baseline="0" dirty="0" smtClean="0"/>
              <a:t> </a:t>
            </a:r>
            <a:r>
              <a:rPr lang="en-US" baseline="0" dirty="0" err="1" smtClean="0"/>
              <a:t>dokumen</a:t>
            </a:r>
            <a:r>
              <a:rPr lang="en-US" baseline="0" dirty="0" smtClean="0"/>
              <a:t> upload </a:t>
            </a:r>
            <a:r>
              <a:rPr lang="en-US" baseline="0" dirty="0" err="1" smtClean="0"/>
              <a:t>nasabah</a:t>
            </a:r>
            <a:r>
              <a:rPr lang="en-US" baseline="0" dirty="0" smtClean="0"/>
              <a:t> </a:t>
            </a:r>
            <a:r>
              <a:rPr lang="en-US" baseline="0" dirty="0" err="1" smtClean="0"/>
              <a:t>bisa</a:t>
            </a:r>
            <a:r>
              <a:rPr lang="en-US" baseline="0" dirty="0" smtClean="0"/>
              <a:t> </a:t>
            </a:r>
            <a:r>
              <a:rPr lang="en-US" baseline="0" dirty="0" err="1" smtClean="0"/>
              <a:t>mendelete</a:t>
            </a:r>
            <a:r>
              <a:rPr lang="en-US" baseline="0" dirty="0" smtClean="0"/>
              <a:t> </a:t>
            </a:r>
            <a:r>
              <a:rPr lang="en-US" baseline="0" dirty="0" err="1" smtClean="0"/>
              <a:t>dokumen</a:t>
            </a:r>
            <a:r>
              <a:rPr lang="en-US" baseline="0" dirty="0" smtClean="0"/>
              <a:t> </a:t>
            </a:r>
            <a:r>
              <a:rPr lang="en-US" baseline="0" dirty="0" err="1" smtClean="0"/>
              <a:t>tetapi</a:t>
            </a:r>
            <a:r>
              <a:rPr lang="en-US" baseline="0" dirty="0" smtClean="0"/>
              <a:t> di sprint </a:t>
            </a:r>
            <a:r>
              <a:rPr lang="en-US" baseline="0" dirty="0" err="1" smtClean="0"/>
              <a:t>mendatang</a:t>
            </a:r>
            <a:r>
              <a:rPr lang="en-US" baseline="0" dirty="0" smtClean="0"/>
              <a:t> </a:t>
            </a:r>
            <a:r>
              <a:rPr lang="en-US" baseline="0" dirty="0" err="1" smtClean="0"/>
              <a:t>fitur</a:t>
            </a:r>
            <a:r>
              <a:rPr lang="en-US" baseline="0" dirty="0" smtClean="0"/>
              <a:t> delete </a:t>
            </a:r>
            <a:r>
              <a:rPr lang="en-US" baseline="0" dirty="0" err="1" smtClean="0"/>
              <a:t>itu</a:t>
            </a:r>
            <a:r>
              <a:rPr lang="en-US" baseline="0" dirty="0" smtClean="0"/>
              <a:t> </a:t>
            </a:r>
            <a:r>
              <a:rPr lang="en-US" baseline="0" dirty="0" err="1" smtClean="0"/>
              <a:t>ditiadakan</a:t>
            </a: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15</a:t>
            </a:fld>
            <a:endParaRPr lang="en-US"/>
          </a:p>
        </p:txBody>
      </p:sp>
    </p:spTree>
    <p:extLst>
      <p:ext uri="{BB962C8B-B14F-4D97-AF65-F5344CB8AC3E}">
        <p14:creationId xmlns:p14="http://schemas.microsoft.com/office/powerpoint/2010/main" val="205978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Berikut</a:t>
            </a:r>
            <a:r>
              <a:rPr lang="en-US" baseline="0" dirty="0" smtClean="0"/>
              <a:t> journey </a:t>
            </a:r>
            <a:r>
              <a:rPr lang="en-US" baseline="0" dirty="0" err="1" smtClean="0"/>
              <a:t>saya</a:t>
            </a:r>
            <a:r>
              <a:rPr lang="en-US" baseline="0" dirty="0" smtClean="0"/>
              <a:t> </a:t>
            </a:r>
            <a:r>
              <a:rPr lang="en-US" baseline="0" dirty="0" err="1" smtClean="0"/>
              <a:t>secara</a:t>
            </a:r>
            <a:r>
              <a:rPr lang="en-US" baseline="0" dirty="0" smtClean="0"/>
              <a:t> </a:t>
            </a:r>
            <a:r>
              <a:rPr lang="en-US" baseline="0" dirty="0" err="1" smtClean="0"/>
              <a:t>garis</a:t>
            </a:r>
            <a:r>
              <a:rPr lang="en-US" baseline="0" dirty="0" smtClean="0"/>
              <a:t> </a:t>
            </a:r>
            <a:r>
              <a:rPr lang="en-US" baseline="0" dirty="0" err="1" smtClean="0"/>
              <a:t>besar</a:t>
            </a:r>
            <a:r>
              <a:rPr lang="en-US" baseline="0" dirty="0" smtClean="0"/>
              <a:t>.</a:t>
            </a:r>
          </a:p>
          <a:p>
            <a:pPr marL="171450" indent="-171450">
              <a:buFontTx/>
              <a:buChar char="-"/>
            </a:pPr>
            <a:r>
              <a:rPr lang="en-US" baseline="0" dirty="0" smtClean="0"/>
              <a:t>Yang </a:t>
            </a:r>
            <a:r>
              <a:rPr lang="en-US" baseline="0" dirty="0" err="1" smtClean="0"/>
              <a:t>pertama</a:t>
            </a:r>
            <a:r>
              <a:rPr lang="en-US" baseline="0" dirty="0" smtClean="0"/>
              <a:t> </a:t>
            </a:r>
            <a:r>
              <a:rPr lang="en-US" baseline="0" dirty="0" err="1" smtClean="0"/>
              <a:t>ada</a:t>
            </a:r>
            <a:r>
              <a:rPr lang="en-US" baseline="0" dirty="0" smtClean="0"/>
              <a:t> main job task </a:t>
            </a:r>
            <a:r>
              <a:rPr lang="en-US" baseline="0" dirty="0" err="1" smtClean="0"/>
              <a:t>saya</a:t>
            </a:r>
            <a:r>
              <a:rPr lang="en-US" baseline="0" dirty="0" smtClean="0"/>
              <a:t> </a:t>
            </a:r>
            <a:r>
              <a:rPr lang="en-US" baseline="0" dirty="0" err="1" smtClean="0"/>
              <a:t>yaitu</a:t>
            </a:r>
            <a:r>
              <a:rPr lang="en-US" baseline="0" dirty="0" smtClean="0"/>
              <a:t> Monitoring </a:t>
            </a:r>
            <a:r>
              <a:rPr lang="en-US" baseline="0" dirty="0" err="1" smtClean="0"/>
              <a:t>dan</a:t>
            </a:r>
            <a:r>
              <a:rPr lang="en-US" baseline="0" dirty="0" smtClean="0"/>
              <a:t> Support Maintenance RDN</a:t>
            </a:r>
          </a:p>
          <a:p>
            <a:pPr marL="171450" indent="-171450">
              <a:buFontTx/>
              <a:buChar char="-"/>
            </a:pPr>
            <a:r>
              <a:rPr lang="en-US" baseline="0" dirty="0" err="1" smtClean="0"/>
              <a:t>Selanjutnya</a:t>
            </a:r>
            <a:r>
              <a:rPr lang="en-US" baseline="0" dirty="0" smtClean="0"/>
              <a:t> project </a:t>
            </a:r>
            <a:r>
              <a:rPr lang="en-US" baseline="0" dirty="0" err="1" smtClean="0"/>
              <a:t>dan</a:t>
            </a:r>
            <a:r>
              <a:rPr lang="en-US" baseline="0" dirty="0" smtClean="0"/>
              <a:t> project </a:t>
            </a:r>
            <a:r>
              <a:rPr lang="en-US" baseline="0" dirty="0" err="1" smtClean="0"/>
              <a:t>inisiatif</a:t>
            </a:r>
            <a:r>
              <a:rPr lang="en-US" baseline="0" dirty="0" smtClean="0"/>
              <a:t> </a:t>
            </a:r>
            <a:r>
              <a:rPr lang="en-US" baseline="0" dirty="0" err="1" smtClean="0"/>
              <a:t>dari</a:t>
            </a:r>
            <a:r>
              <a:rPr lang="en-US" baseline="0" dirty="0" smtClean="0"/>
              <a:t> </a:t>
            </a:r>
            <a:r>
              <a:rPr lang="en-US" baseline="0" dirty="0" err="1" smtClean="0"/>
              <a:t>saya</a:t>
            </a:r>
            <a:r>
              <a:rPr lang="en-US" baseline="0" dirty="0" smtClean="0"/>
              <a:t> </a:t>
            </a:r>
            <a:r>
              <a:rPr lang="en-US" baseline="0" dirty="0" err="1" smtClean="0"/>
              <a:t>dan</a:t>
            </a:r>
            <a:r>
              <a:rPr lang="en-US" baseline="0" dirty="0" smtClean="0"/>
              <a:t> </a:t>
            </a:r>
            <a:r>
              <a:rPr lang="en-US" baseline="0" dirty="0" err="1" smtClean="0"/>
              <a:t>tim</a:t>
            </a:r>
            <a:r>
              <a:rPr lang="en-US" baseline="0" dirty="0" smtClean="0"/>
              <a:t> Digital non Retail </a:t>
            </a:r>
            <a:r>
              <a:rPr lang="en-US" baseline="0" dirty="0" err="1" smtClean="0"/>
              <a:t>seperti</a:t>
            </a:r>
            <a:r>
              <a:rPr lang="en-US" baseline="0" dirty="0" smtClean="0"/>
              <a:t> MBI </a:t>
            </a:r>
            <a:r>
              <a:rPr lang="en-US" baseline="0" dirty="0" err="1" smtClean="0"/>
              <a:t>ScripScheduler</a:t>
            </a:r>
            <a:r>
              <a:rPr lang="en-US" baseline="0" dirty="0" smtClean="0"/>
              <a:t>, Digital Lending Initiative Project(prototype) </a:t>
            </a:r>
            <a:r>
              <a:rPr lang="en-US" baseline="0" dirty="0" err="1" smtClean="0"/>
              <a:t>dan</a:t>
            </a:r>
            <a:r>
              <a:rPr lang="en-US" baseline="0" dirty="0" smtClean="0"/>
              <a:t> </a:t>
            </a:r>
            <a:r>
              <a:rPr lang="en-US" baseline="0" dirty="0" err="1" smtClean="0"/>
              <a:t>eBizLoan</a:t>
            </a:r>
            <a:r>
              <a:rPr lang="en-US" baseline="0" dirty="0" smtClean="0"/>
              <a:t> Project</a:t>
            </a:r>
          </a:p>
          <a:p>
            <a:pPr marL="171450" indent="-171450">
              <a:buFontTx/>
              <a:buChar char="-"/>
            </a:pPr>
            <a:r>
              <a:rPr lang="en-US" baseline="0" dirty="0" err="1" smtClean="0"/>
              <a:t>Lalu</a:t>
            </a:r>
            <a:r>
              <a:rPr lang="en-US" baseline="0" dirty="0" smtClean="0"/>
              <a:t> </a:t>
            </a:r>
            <a:r>
              <a:rPr lang="en-US" baseline="0" dirty="0" err="1" smtClean="0"/>
              <a:t>ada</a:t>
            </a:r>
            <a:r>
              <a:rPr lang="en-US" baseline="0" dirty="0" smtClean="0"/>
              <a:t> </a:t>
            </a:r>
            <a:r>
              <a:rPr lang="en-US" baseline="0" dirty="0" err="1" smtClean="0"/>
              <a:t>juga</a:t>
            </a:r>
            <a:r>
              <a:rPr lang="en-US" baseline="0" dirty="0" smtClean="0"/>
              <a:t> workshop </a:t>
            </a:r>
            <a:r>
              <a:rPr lang="en-US" baseline="0" dirty="0" err="1" smtClean="0"/>
              <a:t>dan</a:t>
            </a:r>
            <a:r>
              <a:rPr lang="en-US" baseline="0" dirty="0" smtClean="0"/>
              <a:t> training dynamo engine </a:t>
            </a:r>
            <a:r>
              <a:rPr lang="en-US" baseline="0" dirty="0" err="1" smtClean="0"/>
              <a:t>untuk</a:t>
            </a:r>
            <a:r>
              <a:rPr lang="en-US" baseline="0" dirty="0" smtClean="0"/>
              <a:t> </a:t>
            </a:r>
            <a:r>
              <a:rPr lang="en-US" baseline="0" dirty="0" err="1" smtClean="0"/>
              <a:t>persiapan</a:t>
            </a:r>
            <a:r>
              <a:rPr lang="en-US" baseline="0" dirty="0" smtClean="0"/>
              <a:t> project </a:t>
            </a:r>
            <a:r>
              <a:rPr lang="en-US" baseline="0" dirty="0" err="1" smtClean="0"/>
              <a:t>eBizLoan</a:t>
            </a:r>
            <a:endParaRPr lang="en-US" baseline="0" dirty="0" smtClean="0"/>
          </a:p>
          <a:p>
            <a:pPr marL="171450" indent="-171450">
              <a:buFontTx/>
              <a:buChar char="-"/>
            </a:pPr>
            <a:r>
              <a:rPr lang="en-US" baseline="0" dirty="0" smtClean="0"/>
              <a:t>Dan </a:t>
            </a:r>
            <a:r>
              <a:rPr lang="en-US" baseline="0" dirty="0" err="1" smtClean="0"/>
              <a:t>juga</a:t>
            </a:r>
            <a:r>
              <a:rPr lang="en-US" baseline="0" dirty="0" smtClean="0"/>
              <a:t> </a:t>
            </a:r>
            <a:r>
              <a:rPr lang="en-US" baseline="0" dirty="0" err="1" smtClean="0"/>
              <a:t>mengikuti</a:t>
            </a:r>
            <a:r>
              <a:rPr lang="en-US" baseline="0" dirty="0" smtClean="0"/>
              <a:t> DRP </a:t>
            </a:r>
            <a:r>
              <a:rPr lang="en-US" baseline="0" dirty="0" err="1" smtClean="0"/>
              <a:t>pertama</a:t>
            </a:r>
            <a:r>
              <a:rPr lang="en-US" baseline="0" dirty="0" smtClean="0"/>
              <a:t> di </a:t>
            </a:r>
            <a:r>
              <a:rPr lang="en-US" baseline="0" dirty="0" err="1" smtClean="0"/>
              <a:t>bulan</a:t>
            </a:r>
            <a:r>
              <a:rPr lang="en-US" baseline="0" dirty="0" smtClean="0"/>
              <a:t> May</a:t>
            </a:r>
          </a:p>
        </p:txBody>
      </p:sp>
      <p:sp>
        <p:nvSpPr>
          <p:cNvPr id="4" name="Slide Number Placeholder 3"/>
          <p:cNvSpPr>
            <a:spLocks noGrp="1"/>
          </p:cNvSpPr>
          <p:nvPr>
            <p:ph type="sldNum" sz="quarter" idx="10"/>
          </p:nvPr>
        </p:nvSpPr>
        <p:spPr/>
        <p:txBody>
          <a:bodyPr/>
          <a:lstStyle/>
          <a:p>
            <a:fld id="{AAC77139-E000-4EDB-869E-5DCA29A7F4AD}" type="slidenum">
              <a:rPr lang="en-US" smtClean="0"/>
              <a:t>3</a:t>
            </a:fld>
            <a:endParaRPr lang="en-US"/>
          </a:p>
        </p:txBody>
      </p:sp>
    </p:spTree>
    <p:extLst>
      <p:ext uri="{BB962C8B-B14F-4D97-AF65-F5344CB8AC3E}">
        <p14:creationId xmlns:p14="http://schemas.microsoft.com/office/powerpoint/2010/main" val="3571170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saya</a:t>
            </a:r>
            <a:r>
              <a:rPr lang="en-US" baseline="0" dirty="0" smtClean="0"/>
              <a:t> </a:t>
            </a:r>
            <a:r>
              <a:rPr lang="en-US" baseline="0" dirty="0" err="1" smtClean="0"/>
              <a:t>akan</a:t>
            </a:r>
            <a:r>
              <a:rPr lang="en-US" baseline="0" dirty="0" smtClean="0"/>
              <a:t> </a:t>
            </a:r>
            <a:r>
              <a:rPr lang="en-US" baseline="0" dirty="0" err="1" smtClean="0"/>
              <a:t>mulai</a:t>
            </a:r>
            <a:r>
              <a:rPr lang="en-US" baseline="0" dirty="0" smtClean="0"/>
              <a:t> </a:t>
            </a:r>
            <a:r>
              <a:rPr lang="en-US" baseline="0" dirty="0" err="1" smtClean="0"/>
              <a:t>dengan</a:t>
            </a:r>
            <a:r>
              <a:rPr lang="en-US" baseline="0" dirty="0" smtClean="0"/>
              <a:t> RDN, RDN </a:t>
            </a:r>
            <a:r>
              <a:rPr lang="en-US" baseline="0" dirty="0" err="1" smtClean="0"/>
              <a:t>adalah</a:t>
            </a:r>
            <a:r>
              <a:rPr lang="en-US" baseline="0" dirty="0" smtClean="0"/>
              <a:t> </a:t>
            </a:r>
            <a:r>
              <a:rPr lang="en-US" baseline="0" dirty="0" err="1" smtClean="0"/>
              <a:t>fasilitas</a:t>
            </a:r>
            <a:r>
              <a:rPr lang="en-US" baseline="0" dirty="0" smtClean="0"/>
              <a:t> yang </a:t>
            </a:r>
            <a:r>
              <a:rPr lang="en-US" baseline="0" dirty="0" err="1" smtClean="0"/>
              <a:t>dikembangkan</a:t>
            </a:r>
            <a:r>
              <a:rPr lang="en-US" baseline="0" dirty="0" smtClean="0"/>
              <a:t> </a:t>
            </a:r>
            <a:r>
              <a:rPr lang="en-US" baseline="0" dirty="0" err="1" smtClean="0"/>
              <a:t>oleh</a:t>
            </a:r>
            <a:r>
              <a:rPr lang="en-US" baseline="0" dirty="0" smtClean="0"/>
              <a:t> </a:t>
            </a:r>
            <a:r>
              <a:rPr lang="en-US" baseline="0" dirty="0" err="1" smtClean="0"/>
              <a:t>Maybank</a:t>
            </a:r>
            <a:r>
              <a:rPr lang="en-US" baseline="0" dirty="0" smtClean="0"/>
              <a:t> </a:t>
            </a:r>
            <a:r>
              <a:rPr lang="en-US" baseline="0" dirty="0" err="1" smtClean="0"/>
              <a:t>untuk</a:t>
            </a:r>
            <a:r>
              <a:rPr lang="en-US" baseline="0" dirty="0" smtClean="0"/>
              <a:t> </a:t>
            </a:r>
            <a:r>
              <a:rPr lang="en-US" baseline="0" dirty="0" err="1" smtClean="0"/>
              <a:t>pembukaan</a:t>
            </a:r>
            <a:r>
              <a:rPr lang="en-US" baseline="0" dirty="0" smtClean="0"/>
              <a:t> </a:t>
            </a:r>
            <a:r>
              <a:rPr lang="en-US" baseline="0" dirty="0" err="1" smtClean="0"/>
              <a:t>rekening</a:t>
            </a:r>
            <a:r>
              <a:rPr lang="en-US" baseline="0" dirty="0" smtClean="0"/>
              <a:t> </a:t>
            </a:r>
            <a:r>
              <a:rPr lang="en-US" baseline="0" dirty="0" err="1" smtClean="0"/>
              <a:t>nasabah</a:t>
            </a:r>
            <a:r>
              <a:rPr lang="en-US" baseline="0" dirty="0" smtClean="0"/>
              <a:t> </a:t>
            </a:r>
            <a:r>
              <a:rPr lang="en-US" baseline="0" dirty="0" err="1" smtClean="0"/>
              <a:t>sekuritas</a:t>
            </a:r>
            <a:r>
              <a:rPr lang="en-US" baseline="0" dirty="0" smtClean="0"/>
              <a:t> </a:t>
            </a:r>
            <a:r>
              <a:rPr lang="en-US" baseline="0" dirty="0" err="1" smtClean="0"/>
              <a:t>dan</a:t>
            </a:r>
            <a:r>
              <a:rPr lang="en-US" baseline="0" dirty="0" smtClean="0"/>
              <a:t> </a:t>
            </a:r>
            <a:r>
              <a:rPr lang="en-US" baseline="0" dirty="0" err="1" smtClean="0"/>
              <a:t>transaksi</a:t>
            </a:r>
            <a:r>
              <a:rPr lang="en-US" baseline="0" dirty="0" smtClean="0"/>
              <a:t> di </a:t>
            </a:r>
            <a:r>
              <a:rPr lang="en-US" baseline="0" dirty="0" err="1" smtClean="0"/>
              <a:t>pasar</a:t>
            </a:r>
            <a:r>
              <a:rPr lang="en-US" baseline="0" dirty="0" smtClean="0"/>
              <a:t> modal</a:t>
            </a:r>
          </a:p>
          <a:p>
            <a:pPr marL="171450" indent="-171450">
              <a:buFontTx/>
              <a:buChar char="-"/>
            </a:pPr>
            <a:r>
              <a:rPr lang="en-US" baseline="0" dirty="0" err="1" smtClean="0"/>
              <a:t>Ini</a:t>
            </a:r>
            <a:r>
              <a:rPr lang="en-US" baseline="0" dirty="0" smtClean="0"/>
              <a:t> </a:t>
            </a:r>
            <a:r>
              <a:rPr lang="en-US" baseline="0" dirty="0" err="1" smtClean="0"/>
              <a:t>adalah</a:t>
            </a:r>
            <a:r>
              <a:rPr lang="en-US" baseline="0" dirty="0" smtClean="0"/>
              <a:t> </a:t>
            </a:r>
            <a:r>
              <a:rPr lang="en-US" baseline="0" dirty="0" err="1" smtClean="0"/>
              <a:t>gambar</a:t>
            </a:r>
            <a:r>
              <a:rPr lang="en-US" baseline="0" dirty="0" smtClean="0"/>
              <a:t> </a:t>
            </a:r>
            <a:r>
              <a:rPr lang="en-US" baseline="0" dirty="0" err="1" smtClean="0"/>
              <a:t>dari</a:t>
            </a:r>
            <a:r>
              <a:rPr lang="en-US" baseline="0" dirty="0" smtClean="0"/>
              <a:t> </a:t>
            </a:r>
            <a:r>
              <a:rPr lang="en-US" baseline="0" dirty="0" err="1" smtClean="0"/>
              <a:t>arsitektur</a:t>
            </a:r>
            <a:r>
              <a:rPr lang="en-US" baseline="0" dirty="0" smtClean="0"/>
              <a:t> RDN </a:t>
            </a:r>
            <a:r>
              <a:rPr lang="en-US" baseline="0" dirty="0" err="1" smtClean="0"/>
              <a:t>itu</a:t>
            </a:r>
            <a:r>
              <a:rPr lang="en-US" baseline="0" dirty="0" smtClean="0"/>
              <a:t> </a:t>
            </a:r>
            <a:r>
              <a:rPr lang="en-US" baseline="0" dirty="0" err="1" smtClean="0"/>
              <a:t>sendiri</a:t>
            </a:r>
            <a:endParaRPr lang="en-US" baseline="0" dirty="0" smtClean="0"/>
          </a:p>
          <a:p>
            <a:pPr marL="171450" indent="-171450">
              <a:buFontTx/>
              <a:buChar char="-"/>
            </a:pPr>
            <a:r>
              <a:rPr lang="en-US" baseline="0" dirty="0" smtClean="0"/>
              <a:t>Di RDN </a:t>
            </a:r>
            <a:r>
              <a:rPr lang="en-US" baseline="0" dirty="0" err="1" smtClean="0"/>
              <a:t>saya</a:t>
            </a:r>
            <a:r>
              <a:rPr lang="en-US" baseline="0" dirty="0" smtClean="0"/>
              <a:t> </a:t>
            </a:r>
            <a:r>
              <a:rPr lang="en-US" baseline="0" dirty="0" err="1" smtClean="0"/>
              <a:t>membantu</a:t>
            </a:r>
            <a:r>
              <a:rPr lang="en-US" baseline="0" dirty="0" smtClean="0"/>
              <a:t> mas Agus monitoring production issue </a:t>
            </a:r>
            <a:r>
              <a:rPr lang="en-US" baseline="0" dirty="0" err="1" smtClean="0"/>
              <a:t>dengan</a:t>
            </a:r>
            <a:r>
              <a:rPr lang="en-US" baseline="0" dirty="0" smtClean="0"/>
              <a:t> Application Manage Engine </a:t>
            </a:r>
            <a:r>
              <a:rPr lang="en-US" baseline="0" dirty="0" err="1" smtClean="0"/>
              <a:t>dan</a:t>
            </a:r>
            <a:r>
              <a:rPr lang="en-US" baseline="0" dirty="0" smtClean="0"/>
              <a:t> enchantment </a:t>
            </a:r>
            <a:r>
              <a:rPr lang="en-US" baseline="0" dirty="0" err="1" smtClean="0"/>
              <a:t>seperti</a:t>
            </a:r>
            <a:r>
              <a:rPr lang="en-US" baseline="0" dirty="0" smtClean="0"/>
              <a:t> mapping </a:t>
            </a:r>
            <a:r>
              <a:rPr lang="en-US" baseline="0" dirty="0" err="1" smtClean="0"/>
              <a:t>kode</a:t>
            </a:r>
            <a:r>
              <a:rPr lang="en-US" baseline="0" dirty="0" smtClean="0"/>
              <a:t> </a:t>
            </a:r>
            <a:r>
              <a:rPr lang="en-US" baseline="0" dirty="0" err="1" smtClean="0"/>
              <a:t>cabang</a:t>
            </a:r>
            <a:r>
              <a:rPr lang="en-US" baseline="0" dirty="0" smtClean="0"/>
              <a:t> </a:t>
            </a:r>
            <a:r>
              <a:rPr lang="en-US" baseline="0" dirty="0" err="1" smtClean="0"/>
              <a:t>untuk</a:t>
            </a:r>
            <a:r>
              <a:rPr lang="en-US" baseline="0" dirty="0" smtClean="0"/>
              <a:t> </a:t>
            </a:r>
            <a:r>
              <a:rPr lang="en-US" baseline="0" dirty="0" err="1" smtClean="0"/>
              <a:t>keperluan</a:t>
            </a:r>
            <a:r>
              <a:rPr lang="en-US" baseline="0" dirty="0" smtClean="0"/>
              <a:t> performance </a:t>
            </a:r>
            <a:r>
              <a:rPr lang="en-US" baseline="0" dirty="0" err="1" smtClean="0"/>
              <a:t>cabang</a:t>
            </a:r>
            <a:r>
              <a:rPr lang="en-US" baseline="0" dirty="0" smtClean="0"/>
              <a:t>, </a:t>
            </a:r>
            <a:r>
              <a:rPr lang="en-US" baseline="0" dirty="0" err="1" smtClean="0"/>
              <a:t>dikarenakan</a:t>
            </a:r>
            <a:r>
              <a:rPr lang="en-US" baseline="0" dirty="0" smtClean="0"/>
              <a:t> existing </a:t>
            </a:r>
            <a:r>
              <a:rPr lang="en-US" baseline="0" dirty="0" err="1" smtClean="0"/>
              <a:t>sekarang</a:t>
            </a:r>
            <a:r>
              <a:rPr lang="en-US" baseline="0" dirty="0" smtClean="0"/>
              <a:t> </a:t>
            </a:r>
            <a:r>
              <a:rPr lang="en-US" baseline="0" dirty="0" err="1" smtClean="0"/>
              <a:t>masih</a:t>
            </a:r>
            <a:r>
              <a:rPr lang="en-US" baseline="0" dirty="0" smtClean="0"/>
              <a:t> di hard code </a:t>
            </a:r>
            <a:r>
              <a:rPr lang="en-US" baseline="0" dirty="0" err="1" smtClean="0"/>
              <a:t>ke</a:t>
            </a:r>
            <a:r>
              <a:rPr lang="en-US" baseline="0" dirty="0" smtClean="0"/>
              <a:t> </a:t>
            </a:r>
            <a:r>
              <a:rPr lang="en-US" baseline="0" dirty="0" err="1" smtClean="0"/>
              <a:t>cabang</a:t>
            </a:r>
            <a:r>
              <a:rPr lang="en-US" baseline="0" dirty="0" smtClean="0"/>
              <a:t> SS3</a:t>
            </a:r>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5</a:t>
            </a:fld>
            <a:endParaRPr lang="en-US"/>
          </a:p>
        </p:txBody>
      </p:sp>
    </p:spTree>
    <p:extLst>
      <p:ext uri="{BB962C8B-B14F-4D97-AF65-F5344CB8AC3E}">
        <p14:creationId xmlns:p14="http://schemas.microsoft.com/office/powerpoint/2010/main" val="325085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Selanjutnya</a:t>
            </a:r>
            <a:r>
              <a:rPr lang="en-US" baseline="0" dirty="0" smtClean="0"/>
              <a:t> </a:t>
            </a:r>
            <a:r>
              <a:rPr lang="en-US" baseline="0" dirty="0" err="1" smtClean="0"/>
              <a:t>ada</a:t>
            </a:r>
            <a:r>
              <a:rPr lang="en-US" baseline="0" dirty="0" smtClean="0"/>
              <a:t> ScriptScheduler, script scheduler </a:t>
            </a:r>
            <a:r>
              <a:rPr lang="en-US" baseline="0" dirty="0" err="1" smtClean="0"/>
              <a:t>adalah</a:t>
            </a:r>
            <a:r>
              <a:rPr lang="en-US" baseline="0" dirty="0" smtClean="0"/>
              <a:t> </a:t>
            </a:r>
            <a:r>
              <a:rPr lang="en-US" baseline="0" dirty="0" err="1" smtClean="0"/>
              <a:t>aplikasi</a:t>
            </a:r>
            <a:r>
              <a:rPr lang="en-US" baseline="0" dirty="0" smtClean="0"/>
              <a:t> yang di </a:t>
            </a:r>
            <a:r>
              <a:rPr lang="en-US" baseline="0" dirty="0" err="1" smtClean="0"/>
              <a:t>desain</a:t>
            </a:r>
            <a:r>
              <a:rPr lang="en-US" baseline="0" dirty="0" smtClean="0"/>
              <a:t> untuk </a:t>
            </a:r>
            <a:r>
              <a:rPr lang="en-US" baseline="0" dirty="0" err="1" smtClean="0"/>
              <a:t>memanage</a:t>
            </a:r>
            <a:r>
              <a:rPr lang="en-US" baseline="0" dirty="0" smtClean="0"/>
              <a:t> job – job housekeeping di server </a:t>
            </a:r>
            <a:r>
              <a:rPr lang="en-US" baseline="0" dirty="0" err="1" smtClean="0"/>
              <a:t>maybank</a:t>
            </a:r>
            <a:endParaRPr lang="en-US" baseline="0" dirty="0" smtClean="0"/>
          </a:p>
          <a:p>
            <a:pPr marL="171450" indent="-171450">
              <a:buFontTx/>
              <a:buChar char="-"/>
            </a:pPr>
            <a:r>
              <a:rPr lang="en-US" baseline="0" dirty="0" smtClean="0"/>
              <a:t>Di project </a:t>
            </a:r>
            <a:r>
              <a:rPr lang="en-US" baseline="0" dirty="0" err="1" smtClean="0"/>
              <a:t>ini</a:t>
            </a:r>
            <a:r>
              <a:rPr lang="en-US" baseline="0" dirty="0" smtClean="0"/>
              <a:t> </a:t>
            </a:r>
            <a:r>
              <a:rPr lang="en-US" baseline="0" dirty="0" err="1" smtClean="0"/>
              <a:t>saya</a:t>
            </a:r>
            <a:r>
              <a:rPr lang="en-US" baseline="0" dirty="0" smtClean="0"/>
              <a:t> </a:t>
            </a:r>
            <a:r>
              <a:rPr lang="en-US" baseline="0" dirty="0" err="1" smtClean="0"/>
              <a:t>membantu</a:t>
            </a:r>
            <a:r>
              <a:rPr lang="en-US" baseline="0" dirty="0" smtClean="0"/>
              <a:t> </a:t>
            </a:r>
            <a:r>
              <a:rPr lang="en-US" baseline="0" dirty="0" err="1" smtClean="0"/>
              <a:t>dalam</a:t>
            </a:r>
            <a:r>
              <a:rPr lang="en-US" baseline="0" dirty="0" smtClean="0"/>
              <a:t> </a:t>
            </a:r>
            <a:r>
              <a:rPr lang="en-US" baseline="0" dirty="0" err="1" smtClean="0"/>
              <a:t>pembuatan</a:t>
            </a:r>
            <a:r>
              <a:rPr lang="en-US" baseline="0" dirty="0" smtClean="0"/>
              <a:t> Logging scheduler to File </a:t>
            </a:r>
            <a:r>
              <a:rPr lang="en-US" baseline="0" dirty="0" err="1" smtClean="0"/>
              <a:t>dimana</a:t>
            </a:r>
            <a:r>
              <a:rPr lang="en-US" baseline="0" dirty="0" smtClean="0"/>
              <a:t> </a:t>
            </a:r>
            <a:r>
              <a:rPr lang="en-US" baseline="0" dirty="0" err="1" smtClean="0"/>
              <a:t>hasil</a:t>
            </a:r>
            <a:r>
              <a:rPr lang="en-US" baseline="0" dirty="0" smtClean="0"/>
              <a:t> logging </a:t>
            </a:r>
            <a:r>
              <a:rPr lang="en-US" baseline="0" dirty="0" err="1" smtClean="0"/>
              <a:t>dapat</a:t>
            </a:r>
            <a:r>
              <a:rPr lang="en-US" baseline="0" dirty="0" smtClean="0"/>
              <a:t> di </a:t>
            </a:r>
            <a:r>
              <a:rPr lang="en-US" baseline="0" dirty="0" err="1" smtClean="0"/>
              <a:t>liat</a:t>
            </a:r>
            <a:r>
              <a:rPr lang="en-US" baseline="0" dirty="0" smtClean="0"/>
              <a:t> </a:t>
            </a:r>
            <a:r>
              <a:rPr lang="en-US" baseline="0" dirty="0" err="1" smtClean="0"/>
              <a:t>dari</a:t>
            </a:r>
            <a:r>
              <a:rPr lang="en-US" baseline="0" dirty="0" smtClean="0"/>
              <a:t> file txt</a:t>
            </a:r>
            <a:endParaRPr lang="en-US" baseline="0"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6</a:t>
            </a:fld>
            <a:endParaRPr lang="en-US"/>
          </a:p>
        </p:txBody>
      </p:sp>
    </p:spTree>
    <p:extLst>
      <p:ext uri="{BB962C8B-B14F-4D97-AF65-F5344CB8AC3E}">
        <p14:creationId xmlns:p14="http://schemas.microsoft.com/office/powerpoint/2010/main" val="2601587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Yang</a:t>
            </a:r>
            <a:r>
              <a:rPr lang="en-US" baseline="0" dirty="0" smtClean="0"/>
              <a:t> </a:t>
            </a:r>
            <a:r>
              <a:rPr lang="en-US" baseline="0" dirty="0" err="1" smtClean="0"/>
              <a:t>ke</a:t>
            </a:r>
            <a:r>
              <a:rPr lang="en-US" baseline="0" dirty="0" smtClean="0"/>
              <a:t> 2 </a:t>
            </a:r>
            <a:r>
              <a:rPr lang="en-US" baseline="0" dirty="0" err="1" smtClean="0"/>
              <a:t>adalah</a:t>
            </a:r>
            <a:r>
              <a:rPr lang="en-US" baseline="0" dirty="0" smtClean="0"/>
              <a:t> Prototype Digital Lending Project (</a:t>
            </a:r>
            <a:r>
              <a:rPr lang="en-US" baseline="0" dirty="0" err="1" smtClean="0"/>
              <a:t>eBizLoan</a:t>
            </a:r>
            <a:r>
              <a:rPr lang="en-US" baseline="0" dirty="0" smtClean="0"/>
              <a:t> Prototype)</a:t>
            </a:r>
          </a:p>
          <a:p>
            <a:pPr marL="171450" indent="-171450">
              <a:buFontTx/>
              <a:buChar char="-"/>
            </a:pPr>
            <a:r>
              <a:rPr lang="en-US" dirty="0" smtClean="0"/>
              <a:t>Project</a:t>
            </a:r>
            <a:r>
              <a:rPr lang="en-US" baseline="0" dirty="0" smtClean="0"/>
              <a:t> </a:t>
            </a:r>
            <a:r>
              <a:rPr lang="en-US" baseline="0" dirty="0" err="1" smtClean="0"/>
              <a:t>ini</a:t>
            </a:r>
            <a:r>
              <a:rPr lang="en-US" baseline="0" dirty="0" smtClean="0"/>
              <a:t> </a:t>
            </a:r>
            <a:r>
              <a:rPr lang="en-US" baseline="0" dirty="0" err="1" smtClean="0"/>
              <a:t>masih</a:t>
            </a:r>
            <a:r>
              <a:rPr lang="en-US" baseline="0" dirty="0" smtClean="0"/>
              <a:t> </a:t>
            </a:r>
            <a:r>
              <a:rPr lang="en-US" baseline="0" dirty="0" err="1" smtClean="0"/>
              <a:t>dalam</a:t>
            </a:r>
            <a:r>
              <a:rPr lang="en-US" baseline="0" dirty="0" smtClean="0"/>
              <a:t> </a:t>
            </a:r>
            <a:r>
              <a:rPr lang="en-US" baseline="0" dirty="0" err="1" smtClean="0"/>
              <a:t>bentuk</a:t>
            </a:r>
            <a:r>
              <a:rPr lang="en-US" baseline="0" dirty="0" smtClean="0"/>
              <a:t> prototype </a:t>
            </a:r>
            <a:r>
              <a:rPr lang="en-US" baseline="0" dirty="0" err="1" smtClean="0"/>
              <a:t>dimana</a:t>
            </a:r>
            <a:r>
              <a:rPr lang="en-US" baseline="0" dirty="0" smtClean="0"/>
              <a:t> </a:t>
            </a:r>
            <a:r>
              <a:rPr lang="en-US" baseline="0" dirty="0" err="1" smtClean="0"/>
              <a:t>pembuatannya</a:t>
            </a:r>
            <a:r>
              <a:rPr lang="en-US" baseline="0" dirty="0" smtClean="0"/>
              <a:t> </a:t>
            </a:r>
            <a:r>
              <a:rPr lang="en-US" baseline="0" dirty="0" err="1" smtClean="0"/>
              <a:t>dalam</a:t>
            </a:r>
            <a:r>
              <a:rPr lang="en-US" baseline="0" dirty="0" smtClean="0"/>
              <a:t> React JS (Web) </a:t>
            </a:r>
            <a:r>
              <a:rPr lang="en-US" baseline="0" dirty="0" err="1" smtClean="0"/>
              <a:t>dan</a:t>
            </a:r>
            <a:r>
              <a:rPr lang="en-US" baseline="0" dirty="0" smtClean="0"/>
              <a:t> React Native (Mobile) </a:t>
            </a:r>
            <a:r>
              <a:rPr lang="en-US" baseline="0" dirty="0" err="1" smtClean="0"/>
              <a:t>mengikuti</a:t>
            </a:r>
            <a:r>
              <a:rPr lang="en-US" baseline="0" dirty="0" smtClean="0"/>
              <a:t> design </a:t>
            </a:r>
            <a:r>
              <a:rPr lang="en-US" baseline="0" dirty="0" err="1" smtClean="0"/>
              <a:t>Figma</a:t>
            </a:r>
            <a:r>
              <a:rPr lang="en-US" baseline="0" dirty="0" smtClean="0"/>
              <a:t> yang </a:t>
            </a:r>
            <a:r>
              <a:rPr lang="en-US" baseline="0" dirty="0" err="1" smtClean="0"/>
              <a:t>sudah</a:t>
            </a:r>
            <a:r>
              <a:rPr lang="en-US" baseline="0" dirty="0" smtClean="0"/>
              <a:t> </a:t>
            </a:r>
            <a:r>
              <a:rPr lang="en-US" baseline="0" dirty="0" err="1" smtClean="0"/>
              <a:t>ada</a:t>
            </a:r>
            <a:endParaRPr lang="en-US" baseline="0" dirty="0" smtClean="0"/>
          </a:p>
          <a:p>
            <a:pPr marL="171450" indent="-171450">
              <a:buFontTx/>
              <a:buChar char="-"/>
            </a:pPr>
            <a:r>
              <a:rPr lang="en-US" baseline="0" dirty="0" smtClean="0"/>
              <a:t>Di </a:t>
            </a:r>
            <a:r>
              <a:rPr lang="en-US" baseline="0" dirty="0" err="1" smtClean="0"/>
              <a:t>sini</a:t>
            </a:r>
            <a:r>
              <a:rPr lang="en-US" baseline="0" dirty="0" smtClean="0"/>
              <a:t> </a:t>
            </a:r>
            <a:r>
              <a:rPr lang="en-US" baseline="0" dirty="0" err="1" smtClean="0"/>
              <a:t>saya</a:t>
            </a:r>
            <a:r>
              <a:rPr lang="en-US" baseline="0" dirty="0" smtClean="0"/>
              <a:t> </a:t>
            </a:r>
            <a:r>
              <a:rPr lang="en-US" baseline="0" dirty="0" err="1" smtClean="0"/>
              <a:t>terlibat</a:t>
            </a:r>
            <a:r>
              <a:rPr lang="en-US" baseline="0" dirty="0" smtClean="0"/>
              <a:t> </a:t>
            </a:r>
            <a:r>
              <a:rPr lang="en-US" baseline="0" dirty="0" err="1" smtClean="0"/>
              <a:t>dalam</a:t>
            </a:r>
            <a:r>
              <a:rPr lang="en-US" baseline="0" dirty="0" smtClean="0"/>
              <a:t> </a:t>
            </a:r>
            <a:r>
              <a:rPr lang="en-US" baseline="0" dirty="0" err="1" smtClean="0"/>
              <a:t>pembuatan</a:t>
            </a:r>
            <a:r>
              <a:rPr lang="en-US" baseline="0" dirty="0" smtClean="0"/>
              <a:t> mobile </a:t>
            </a:r>
            <a:r>
              <a:rPr lang="en-US" baseline="0" dirty="0" err="1" smtClean="0"/>
              <a:t>nya</a:t>
            </a:r>
            <a:r>
              <a:rPr lang="en-US" baseline="0" dirty="0" smtClean="0"/>
              <a:t> </a:t>
            </a:r>
            <a:r>
              <a:rPr lang="en-US" baseline="0" dirty="0" err="1" smtClean="0"/>
              <a:t>menggunakan</a:t>
            </a:r>
            <a:r>
              <a:rPr lang="en-US" baseline="0" dirty="0" smtClean="0"/>
              <a:t> React Native</a:t>
            </a:r>
          </a:p>
          <a:p>
            <a:pPr marL="171450" indent="-171450">
              <a:buFontTx/>
              <a:buChar char="-"/>
            </a:pPr>
            <a:r>
              <a:rPr lang="en-US" baseline="0" dirty="0" err="1" smtClean="0"/>
              <a:t>Dalam</a:t>
            </a:r>
            <a:r>
              <a:rPr lang="en-US" baseline="0" dirty="0" smtClean="0"/>
              <a:t> project </a:t>
            </a:r>
            <a:r>
              <a:rPr lang="en-US" baseline="0" dirty="0" err="1" smtClean="0"/>
              <a:t>ini</a:t>
            </a:r>
            <a:r>
              <a:rPr lang="en-US" baseline="0" dirty="0" smtClean="0"/>
              <a:t> </a:t>
            </a:r>
            <a:r>
              <a:rPr lang="en-US" baseline="0" dirty="0" err="1" smtClean="0"/>
              <a:t>juga</a:t>
            </a:r>
            <a:r>
              <a:rPr lang="en-US" baseline="0" dirty="0" smtClean="0"/>
              <a:t> </a:t>
            </a:r>
            <a:r>
              <a:rPr lang="en-US" baseline="0" dirty="0" err="1" smtClean="0"/>
              <a:t>saya</a:t>
            </a:r>
            <a:r>
              <a:rPr lang="en-US" baseline="0" dirty="0" smtClean="0"/>
              <a:t> </a:t>
            </a:r>
            <a:r>
              <a:rPr lang="en-US" baseline="0" dirty="0" err="1" smtClean="0"/>
              <a:t>mulai</a:t>
            </a:r>
            <a:r>
              <a:rPr lang="en-US" baseline="0" dirty="0" smtClean="0"/>
              <a:t> </a:t>
            </a:r>
            <a:r>
              <a:rPr lang="en-US" baseline="0" dirty="0" err="1" smtClean="0"/>
              <a:t>belajar</a:t>
            </a:r>
            <a:r>
              <a:rPr lang="en-US" baseline="0" dirty="0" smtClean="0"/>
              <a:t> React Native</a:t>
            </a: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7</a:t>
            </a:fld>
            <a:endParaRPr lang="en-US"/>
          </a:p>
        </p:txBody>
      </p:sp>
    </p:spTree>
    <p:extLst>
      <p:ext uri="{BB962C8B-B14F-4D97-AF65-F5344CB8AC3E}">
        <p14:creationId xmlns:p14="http://schemas.microsoft.com/office/powerpoint/2010/main" val="322015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Yang</a:t>
            </a:r>
            <a:r>
              <a:rPr lang="en-US" baseline="0" dirty="0" smtClean="0"/>
              <a:t> </a:t>
            </a:r>
            <a:r>
              <a:rPr lang="en-US" baseline="0" dirty="0" err="1" smtClean="0"/>
              <a:t>terakhir</a:t>
            </a:r>
            <a:r>
              <a:rPr lang="en-US" baseline="0" dirty="0" smtClean="0"/>
              <a:t> </a:t>
            </a:r>
            <a:r>
              <a:rPr lang="en-US" baseline="0" dirty="0" err="1" smtClean="0"/>
              <a:t>adalah</a:t>
            </a:r>
            <a:r>
              <a:rPr lang="en-US" baseline="0" dirty="0" smtClean="0"/>
              <a:t> </a:t>
            </a:r>
            <a:r>
              <a:rPr lang="en-US" baseline="0" dirty="0" err="1" smtClean="0"/>
              <a:t>eBizLoan</a:t>
            </a:r>
            <a:r>
              <a:rPr lang="en-US" baseline="0" dirty="0" smtClean="0"/>
              <a:t> Project</a:t>
            </a:r>
          </a:p>
          <a:p>
            <a:pPr marL="171450" indent="-171450">
              <a:buFontTx/>
              <a:buChar char="-"/>
            </a:pPr>
            <a:r>
              <a:rPr lang="en-US" baseline="0" dirty="0" err="1" smtClean="0"/>
              <a:t>eBizLoan</a:t>
            </a:r>
            <a:r>
              <a:rPr lang="en-US" baseline="0" dirty="0" smtClean="0"/>
              <a:t> </a:t>
            </a:r>
            <a:r>
              <a:rPr lang="en-US" baseline="0" dirty="0" err="1" smtClean="0"/>
              <a:t>adalah</a:t>
            </a:r>
            <a:r>
              <a:rPr lang="en-US" baseline="0" dirty="0" smtClean="0"/>
              <a:t> </a:t>
            </a:r>
            <a:r>
              <a:rPr lang="en-US" baseline="0" dirty="0" err="1" smtClean="0"/>
              <a:t>aplikasi</a:t>
            </a:r>
            <a:r>
              <a:rPr lang="en-US" baseline="0" dirty="0" smtClean="0"/>
              <a:t> </a:t>
            </a:r>
            <a:r>
              <a:rPr lang="en-US" baseline="0" dirty="0" err="1" smtClean="0"/>
              <a:t>Kredit</a:t>
            </a:r>
            <a:r>
              <a:rPr lang="en-US" baseline="0" dirty="0" smtClean="0"/>
              <a:t> Modal Usaha </a:t>
            </a:r>
            <a:r>
              <a:rPr lang="en-US" baseline="0" dirty="0" err="1" smtClean="0"/>
              <a:t>dan</a:t>
            </a:r>
            <a:r>
              <a:rPr lang="en-US" baseline="0" dirty="0" smtClean="0"/>
              <a:t> Project MVP 2 </a:t>
            </a:r>
            <a:r>
              <a:rPr lang="en-US" baseline="0" dirty="0" err="1" smtClean="0"/>
              <a:t>dari</a:t>
            </a:r>
            <a:r>
              <a:rPr lang="en-US" baseline="0" dirty="0" smtClean="0"/>
              <a:t> </a:t>
            </a:r>
            <a:r>
              <a:rPr lang="en-US" baseline="0" dirty="0" err="1" smtClean="0"/>
              <a:t>aplikasi</a:t>
            </a:r>
            <a:r>
              <a:rPr lang="en-US" baseline="0" dirty="0" smtClean="0"/>
              <a:t> RSME(Retail Small and Medium Enterprise)</a:t>
            </a:r>
          </a:p>
          <a:p>
            <a:pPr marL="171450" indent="-171450">
              <a:buFontTx/>
              <a:buChar char="-"/>
            </a:pPr>
            <a:r>
              <a:rPr lang="en-US" baseline="0" dirty="0" smtClean="0"/>
              <a:t>Project </a:t>
            </a:r>
            <a:r>
              <a:rPr lang="en-US" baseline="0" dirty="0" err="1" smtClean="0"/>
              <a:t>ini</a:t>
            </a:r>
            <a:r>
              <a:rPr lang="en-US" baseline="0" dirty="0" smtClean="0"/>
              <a:t> </a:t>
            </a:r>
            <a:r>
              <a:rPr lang="en-US" baseline="0" dirty="0" err="1" smtClean="0"/>
              <a:t>menggunakan</a:t>
            </a:r>
            <a:r>
              <a:rPr lang="en-US" baseline="0" dirty="0" smtClean="0"/>
              <a:t> Oracle </a:t>
            </a:r>
            <a:r>
              <a:rPr lang="en-US" baseline="0" dirty="0" err="1" smtClean="0"/>
              <a:t>untuk</a:t>
            </a:r>
            <a:r>
              <a:rPr lang="en-US" baseline="0" dirty="0" smtClean="0"/>
              <a:t> Database, Spring boot </a:t>
            </a:r>
            <a:r>
              <a:rPr lang="en-US" baseline="0" dirty="0" err="1" smtClean="0"/>
              <a:t>untuk</a:t>
            </a:r>
            <a:r>
              <a:rPr lang="en-US" baseline="0" dirty="0" smtClean="0"/>
              <a:t> Backend, React JS </a:t>
            </a:r>
            <a:r>
              <a:rPr lang="en-US" baseline="0" dirty="0" err="1" smtClean="0"/>
              <a:t>untuk</a:t>
            </a:r>
            <a:r>
              <a:rPr lang="en-US" baseline="0" dirty="0" smtClean="0"/>
              <a:t> Frontend </a:t>
            </a:r>
            <a:r>
              <a:rPr lang="en-US" baseline="0" dirty="0" err="1" smtClean="0"/>
              <a:t>dan</a:t>
            </a:r>
            <a:r>
              <a:rPr lang="en-US" baseline="0" dirty="0" smtClean="0"/>
              <a:t> Agile Methodology</a:t>
            </a:r>
          </a:p>
          <a:p>
            <a:pPr marL="0" indent="0">
              <a:buFontTx/>
              <a:buNone/>
            </a:pPr>
            <a:endParaRPr lang="en-US" baseline="0" dirty="0" smtClean="0"/>
          </a:p>
          <a:p>
            <a:pPr marL="171450" indent="-171450">
              <a:buFontTx/>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8</a:t>
            </a:fld>
            <a:endParaRPr lang="en-US"/>
          </a:p>
        </p:txBody>
      </p:sp>
    </p:spTree>
    <p:extLst>
      <p:ext uri="{BB962C8B-B14F-4D97-AF65-F5344CB8AC3E}">
        <p14:creationId xmlns:p14="http://schemas.microsoft.com/office/powerpoint/2010/main" val="1329251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Ini</a:t>
            </a:r>
            <a:r>
              <a:rPr lang="en-US" dirty="0" smtClean="0"/>
              <a:t> </a:t>
            </a:r>
            <a:r>
              <a:rPr lang="en-US" dirty="0" err="1" smtClean="0"/>
              <a:t>adalah</a:t>
            </a:r>
            <a:r>
              <a:rPr lang="en-US" baseline="0" dirty="0" smtClean="0"/>
              <a:t> flow </a:t>
            </a:r>
            <a:r>
              <a:rPr lang="en-US" baseline="0" dirty="0" err="1" smtClean="0"/>
              <a:t>dari</a:t>
            </a:r>
            <a:r>
              <a:rPr lang="en-US" baseline="0" dirty="0" smtClean="0"/>
              <a:t> </a:t>
            </a:r>
            <a:r>
              <a:rPr lang="en-US" baseline="0" dirty="0" err="1" smtClean="0"/>
              <a:t>aplikasi</a:t>
            </a:r>
            <a:r>
              <a:rPr lang="en-US" baseline="0" dirty="0" smtClean="0"/>
              <a:t> </a:t>
            </a:r>
            <a:r>
              <a:rPr lang="en-US" baseline="0" dirty="0" err="1" smtClean="0"/>
              <a:t>eBizLoan</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9</a:t>
            </a:fld>
            <a:endParaRPr lang="en-US"/>
          </a:p>
        </p:txBody>
      </p:sp>
    </p:spTree>
    <p:extLst>
      <p:ext uri="{BB962C8B-B14F-4D97-AF65-F5344CB8AC3E}">
        <p14:creationId xmlns:p14="http://schemas.microsoft.com/office/powerpoint/2010/main" val="47680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Di project</a:t>
            </a:r>
            <a:r>
              <a:rPr lang="en-US" baseline="0" dirty="0" smtClean="0"/>
              <a:t> </a:t>
            </a:r>
            <a:r>
              <a:rPr lang="en-US" baseline="0" dirty="0" err="1" smtClean="0"/>
              <a:t>ini</a:t>
            </a:r>
            <a:r>
              <a:rPr lang="en-US" baseline="0" dirty="0" smtClean="0"/>
              <a:t> </a:t>
            </a:r>
            <a:r>
              <a:rPr lang="en-US" baseline="0" dirty="0" err="1" smtClean="0"/>
              <a:t>saya</a:t>
            </a:r>
            <a:r>
              <a:rPr lang="en-US" baseline="0" dirty="0" smtClean="0"/>
              <a:t> </a:t>
            </a:r>
            <a:r>
              <a:rPr lang="en-US" baseline="0" dirty="0" err="1" smtClean="0"/>
              <a:t>berperan</a:t>
            </a:r>
            <a:r>
              <a:rPr lang="en-US" baseline="0" dirty="0" smtClean="0"/>
              <a:t> </a:t>
            </a:r>
            <a:r>
              <a:rPr lang="en-US" baseline="0" dirty="0" err="1" smtClean="0"/>
              <a:t>sebagai</a:t>
            </a:r>
            <a:r>
              <a:rPr lang="en-US" baseline="0" dirty="0" smtClean="0"/>
              <a:t> Frontend Developer</a:t>
            </a:r>
          </a:p>
          <a:p>
            <a:pPr marL="171450" indent="-171450">
              <a:buFontTx/>
              <a:buChar char="-"/>
            </a:pPr>
            <a:r>
              <a:rPr lang="en-US" baseline="0" dirty="0" err="1" smtClean="0"/>
              <a:t>Dalam</a:t>
            </a:r>
            <a:r>
              <a:rPr lang="en-US" baseline="0" dirty="0" smtClean="0"/>
              <a:t> </a:t>
            </a:r>
            <a:r>
              <a:rPr lang="en-US" baseline="0" dirty="0" err="1" smtClean="0"/>
              <a:t>pembuatan</a:t>
            </a:r>
            <a:r>
              <a:rPr lang="en-US" baseline="0" dirty="0" smtClean="0"/>
              <a:t> </a:t>
            </a:r>
            <a:r>
              <a:rPr lang="en-US" baseline="0" dirty="0" err="1" smtClean="0"/>
              <a:t>saya</a:t>
            </a:r>
            <a:r>
              <a:rPr lang="en-US" baseline="0" dirty="0" smtClean="0"/>
              <a:t> </a:t>
            </a:r>
            <a:r>
              <a:rPr lang="en-US" baseline="0" dirty="0" err="1" smtClean="0"/>
              <a:t>menggunakan</a:t>
            </a:r>
            <a:r>
              <a:rPr lang="en-US" baseline="0" dirty="0" smtClean="0"/>
              <a:t> </a:t>
            </a:r>
            <a:r>
              <a:rPr lang="en-US" baseline="0" dirty="0" err="1" smtClean="0"/>
              <a:t>Vscode</a:t>
            </a:r>
            <a:r>
              <a:rPr lang="en-US" baseline="0" dirty="0" smtClean="0"/>
              <a:t> (</a:t>
            </a:r>
            <a:r>
              <a:rPr lang="en-US" baseline="0" dirty="0" err="1" smtClean="0"/>
              <a:t>sebagai</a:t>
            </a:r>
            <a:r>
              <a:rPr lang="en-US" baseline="0" dirty="0" smtClean="0"/>
              <a:t> IDE), React JS(language), Dynamo Engine(Framework React JS), </a:t>
            </a:r>
            <a:r>
              <a:rPr lang="en-US" baseline="0" dirty="0" err="1" smtClean="0"/>
              <a:t>dan</a:t>
            </a:r>
            <a:r>
              <a:rPr lang="en-US" baseline="0" dirty="0" smtClean="0"/>
              <a:t> Cypress(</a:t>
            </a:r>
            <a:r>
              <a:rPr lang="en-US" baseline="0" dirty="0" err="1" smtClean="0"/>
              <a:t>untuk</a:t>
            </a:r>
            <a:r>
              <a:rPr lang="en-US" baseline="0" dirty="0" smtClean="0"/>
              <a:t> Unit Testing)</a:t>
            </a:r>
          </a:p>
          <a:p>
            <a:pPr marL="171450" indent="-171450">
              <a:buFontTx/>
              <a:buChar char="-"/>
            </a:pPr>
            <a:r>
              <a:rPr lang="en-US" baseline="0" dirty="0" err="1" smtClean="0"/>
              <a:t>Ini</a:t>
            </a:r>
            <a:r>
              <a:rPr lang="en-US" baseline="0" dirty="0" smtClean="0"/>
              <a:t> </a:t>
            </a:r>
            <a:r>
              <a:rPr lang="en-US" baseline="0" dirty="0" err="1" smtClean="0"/>
              <a:t>adalah</a:t>
            </a:r>
            <a:r>
              <a:rPr lang="en-US" baseline="0" dirty="0" smtClean="0"/>
              <a:t> </a:t>
            </a:r>
            <a:r>
              <a:rPr lang="en-US" baseline="0" dirty="0" err="1" smtClean="0"/>
              <a:t>salah</a:t>
            </a:r>
            <a:r>
              <a:rPr lang="en-US" baseline="0" dirty="0" smtClean="0"/>
              <a:t> </a:t>
            </a:r>
            <a:r>
              <a:rPr lang="en-US" baseline="0" dirty="0" err="1" smtClean="0"/>
              <a:t>satu</a:t>
            </a:r>
            <a:r>
              <a:rPr lang="en-US" baseline="0" dirty="0" smtClean="0"/>
              <a:t> page yang </a:t>
            </a:r>
            <a:r>
              <a:rPr lang="en-US" baseline="0" dirty="0" err="1" smtClean="0"/>
              <a:t>saya</a:t>
            </a:r>
            <a:r>
              <a:rPr lang="en-US" baseline="0" dirty="0" smtClean="0"/>
              <a:t> </a:t>
            </a:r>
            <a:r>
              <a:rPr lang="en-US" baseline="0" dirty="0" err="1" smtClean="0"/>
              <a:t>terlibat</a:t>
            </a:r>
            <a:r>
              <a:rPr lang="en-US" baseline="0" dirty="0" smtClean="0"/>
              <a:t> </a:t>
            </a:r>
            <a:r>
              <a:rPr lang="en-US" baseline="0" dirty="0" err="1" smtClean="0"/>
              <a:t>dalam</a:t>
            </a:r>
            <a:r>
              <a:rPr lang="en-US" baseline="0" dirty="0" smtClean="0"/>
              <a:t> </a:t>
            </a:r>
            <a:r>
              <a:rPr lang="en-US" baseline="0" dirty="0" err="1" smtClean="0"/>
              <a:t>pembuatannya</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10</a:t>
            </a:fld>
            <a:endParaRPr lang="en-US"/>
          </a:p>
        </p:txBody>
      </p:sp>
    </p:spTree>
    <p:extLst>
      <p:ext uri="{BB962C8B-B14F-4D97-AF65-F5344CB8AC3E}">
        <p14:creationId xmlns:p14="http://schemas.microsoft.com/office/powerpoint/2010/main" val="3092954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Ini</a:t>
            </a:r>
            <a:r>
              <a:rPr lang="en-US" dirty="0" smtClean="0"/>
              <a:t> page</a:t>
            </a:r>
            <a:r>
              <a:rPr lang="en-US" baseline="0" dirty="0" smtClean="0"/>
              <a:t> </a:t>
            </a:r>
            <a:r>
              <a:rPr lang="en-US" baseline="0" dirty="0" err="1" smtClean="0"/>
              <a:t>untuk</a:t>
            </a:r>
            <a:r>
              <a:rPr lang="en-US" baseline="0" dirty="0" smtClean="0"/>
              <a:t> unit testing</a:t>
            </a:r>
          </a:p>
          <a:p>
            <a:pPr marL="171450" indent="-171450">
              <a:buFontTx/>
              <a:buChar char="-"/>
            </a:pPr>
            <a:r>
              <a:rPr lang="en-US" baseline="0" dirty="0" smtClean="0"/>
              <a:t>Unit Testing </a:t>
            </a:r>
            <a:r>
              <a:rPr lang="en-US" baseline="0" dirty="0" err="1" smtClean="0"/>
              <a:t>dalam</a:t>
            </a:r>
            <a:r>
              <a:rPr lang="en-US" baseline="0" dirty="0" smtClean="0"/>
              <a:t> </a:t>
            </a:r>
            <a:r>
              <a:rPr lang="en-US" baseline="0" dirty="0" err="1" smtClean="0"/>
              <a:t>bentuk</a:t>
            </a:r>
            <a:r>
              <a:rPr lang="en-US" baseline="0" dirty="0" smtClean="0"/>
              <a:t> automation </a:t>
            </a:r>
            <a:r>
              <a:rPr lang="en-US" baseline="0" dirty="0" err="1" smtClean="0"/>
              <a:t>dengan</a:t>
            </a:r>
            <a:r>
              <a:rPr lang="en-US" baseline="0" dirty="0" smtClean="0"/>
              <a:t> </a:t>
            </a:r>
            <a:r>
              <a:rPr lang="en-US" baseline="0" dirty="0" err="1" smtClean="0"/>
              <a:t>membuat</a:t>
            </a:r>
            <a:r>
              <a:rPr lang="en-US" baseline="0" dirty="0" smtClean="0"/>
              <a:t> </a:t>
            </a:r>
            <a:r>
              <a:rPr lang="en-US" baseline="0" dirty="0" err="1" smtClean="0"/>
              <a:t>Scriptnya</a:t>
            </a:r>
            <a:r>
              <a:rPr lang="en-US" baseline="0" dirty="0" smtClean="0"/>
              <a:t> </a:t>
            </a:r>
            <a:r>
              <a:rPr lang="en-US" baseline="0" dirty="0" err="1" smtClean="0"/>
              <a:t>sehingga</a:t>
            </a:r>
            <a:r>
              <a:rPr lang="en-US" baseline="0" dirty="0" smtClean="0"/>
              <a:t> </a:t>
            </a:r>
            <a:r>
              <a:rPr lang="en-US" baseline="0" dirty="0" err="1" smtClean="0"/>
              <a:t>bisa</a:t>
            </a:r>
            <a:r>
              <a:rPr lang="en-US" baseline="0" dirty="0" smtClean="0"/>
              <a:t> di run</a:t>
            </a:r>
          </a:p>
          <a:p>
            <a:pPr marL="171450" indent="-171450">
              <a:buFontTx/>
              <a:buChar char="-"/>
            </a:pPr>
            <a:r>
              <a:rPr lang="en-US" baseline="0" dirty="0" smtClean="0"/>
              <a:t>Unit Testing di FE </a:t>
            </a:r>
            <a:r>
              <a:rPr lang="en-US" baseline="0" dirty="0" err="1" smtClean="0"/>
              <a:t>untuk</a:t>
            </a:r>
            <a:r>
              <a:rPr lang="en-US" baseline="0" dirty="0" smtClean="0"/>
              <a:t> </a:t>
            </a:r>
            <a:r>
              <a:rPr lang="en-US" baseline="0" dirty="0" err="1" smtClean="0"/>
              <a:t>menampilkan</a:t>
            </a:r>
            <a:r>
              <a:rPr lang="en-US" baseline="0" dirty="0" smtClean="0"/>
              <a:t> Code Coverage</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11</a:t>
            </a:fld>
            <a:endParaRPr lang="en-US"/>
          </a:p>
        </p:txBody>
      </p:sp>
    </p:spTree>
    <p:extLst>
      <p:ext uri="{BB962C8B-B14F-4D97-AF65-F5344CB8AC3E}">
        <p14:creationId xmlns:p14="http://schemas.microsoft.com/office/powerpoint/2010/main" val="1406045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 xmlns:a16="http://schemas.microsoft.com/office/drawing/2014/main" id="{5288B3EB-F9F7-C740-BB9A-F0CE75052D7B}"/>
              </a:ext>
            </a:extLst>
          </p:cNvPr>
          <p:cNvSpPr>
            <a:spLocks noGrp="1"/>
          </p:cNvSpPr>
          <p:nvPr>
            <p:ph type="body" sz="quarter" idx="13" hasCustomPrompt="1"/>
          </p:nvPr>
        </p:nvSpPr>
        <p:spPr>
          <a:xfrm>
            <a:off x="585788" y="2559050"/>
            <a:ext cx="10082212" cy="652463"/>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Insert Date / Document Version</a:t>
            </a:r>
          </a:p>
        </p:txBody>
      </p:sp>
      <p:sp>
        <p:nvSpPr>
          <p:cNvPr id="2" name="Title 1">
            <a:extLst>
              <a:ext uri="{FF2B5EF4-FFF2-40B4-BE49-F238E27FC236}">
                <a16:creationId xmlns="" xmlns:a16="http://schemas.microsoft.com/office/drawing/2014/main" id="{6D697E39-371E-3E4F-9B2B-838C37523B1B}"/>
              </a:ext>
            </a:extLst>
          </p:cNvPr>
          <p:cNvSpPr>
            <a:spLocks noGrp="1"/>
          </p:cNvSpPr>
          <p:nvPr>
            <p:ph type="ctrTitle"/>
          </p:nvPr>
        </p:nvSpPr>
        <p:spPr>
          <a:xfrm>
            <a:off x="585833" y="1198895"/>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66E6BC8A-8225-4646-9D45-3F467B2F0056}"/>
              </a:ext>
            </a:extLst>
          </p:cNvPr>
          <p:cNvSpPr>
            <a:spLocks noGrp="1"/>
          </p:cNvSpPr>
          <p:nvPr>
            <p:ph type="subTitle" idx="1"/>
          </p:nvPr>
        </p:nvSpPr>
        <p:spPr>
          <a:xfrm>
            <a:off x="585833" y="1949419"/>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 xmlns:a16="http://schemas.microsoft.com/office/drawing/2014/main"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 xmlns:a16="http://schemas.microsoft.com/office/drawing/2014/main"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 xmlns:a16="http://schemas.microsoft.com/office/drawing/2014/main"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
        <p:nvSpPr>
          <p:cNvPr id="4" name="Footer Placeholder 3">
            <a:extLst>
              <a:ext uri="{FF2B5EF4-FFF2-40B4-BE49-F238E27FC236}">
                <a16:creationId xmlns="" xmlns:a16="http://schemas.microsoft.com/office/drawing/2014/main" id="{F08099C8-7697-9C4D-8D32-53526BB3ED8B}"/>
              </a:ext>
            </a:extLst>
          </p:cNvPr>
          <p:cNvSpPr>
            <a:spLocks noGrp="1"/>
          </p:cNvSpPr>
          <p:nvPr>
            <p:ph type="ftr" sz="quarter" idx="14"/>
          </p:nvPr>
        </p:nvSpPr>
        <p:spPr>
          <a:xfrm>
            <a:off x="6986556" y="117070"/>
            <a:ext cx="4966748" cy="360000"/>
          </a:xfrm>
        </p:spPr>
        <p:txBody>
          <a:bodyPr anchor="b" anchorCtr="0"/>
          <a:lstStyle>
            <a:lvl1pPr>
              <a:defRPr sz="1200">
                <a:solidFill>
                  <a:schemeClr val="tx1">
                    <a:lumMod val="95000"/>
                    <a:lumOff val="5000"/>
                  </a:schemeClr>
                </a:solidFill>
              </a:defRPr>
            </a:lvl1pPr>
          </a:lstStyle>
          <a:p>
            <a:endParaRPr lang="en-ID"/>
          </a:p>
        </p:txBody>
      </p:sp>
      <p:sp>
        <p:nvSpPr>
          <p:cNvPr id="5" name="Slide Number Placeholder 4">
            <a:extLst>
              <a:ext uri="{FF2B5EF4-FFF2-40B4-BE49-F238E27FC236}">
                <a16:creationId xmlns="" xmlns:a16="http://schemas.microsoft.com/office/drawing/2014/main" id="{761F157F-E773-9E40-95D1-79F17798E5A0}"/>
              </a:ext>
            </a:extLst>
          </p:cNvPr>
          <p:cNvSpPr>
            <a:spLocks noGrp="1"/>
          </p:cNvSpPr>
          <p:nvPr>
            <p:ph type="sldNum" sz="quarter" idx="15"/>
          </p:nvPr>
        </p:nvSpPr>
        <p:spPr/>
        <p:txBody>
          <a:bodyPr/>
          <a:lstStyle/>
          <a:p>
            <a:fld id="{10208EE1-6094-497D-8279-45D0A0E7B44C}" type="slidenum">
              <a:rPr lang="en-ID" smtClean="0"/>
              <a:t>‹#›</a:t>
            </a:fld>
            <a:endParaRPr lang="en-ID"/>
          </a:p>
        </p:txBody>
      </p:sp>
      <p:sp>
        <p:nvSpPr>
          <p:cNvPr id="13" name="Rectangle 12"/>
          <p:cNvSpPr/>
          <p:nvPr/>
        </p:nvSpPr>
        <p:spPr>
          <a:xfrm>
            <a:off x="6986556" y="507887"/>
            <a:ext cx="5021766" cy="523220"/>
          </a:xfrm>
          <a:prstGeom prst="rect">
            <a:avLst/>
          </a:prstGeom>
        </p:spPr>
        <p:txBody>
          <a:bodyPr wrap="square">
            <a:spAutoFit/>
          </a:bodyPr>
          <a:lstStyle/>
          <a:p>
            <a:pPr algn="just"/>
            <a:r>
              <a:rPr lang="en-MY" sz="700" i="1" dirty="0"/>
              <a:t>Disclaimer: The contents of this document/information remain the intellectual property of Maybank and no part of this is to be reproduced or transmitted in any form or by any means, including electronically, photocopying, recording or in any information storage and retrieval system without the permission in writing from Maybank. The contents of this document/information are confidential and its circulation and use are restricted.</a:t>
            </a:r>
          </a:p>
        </p:txBody>
      </p:sp>
    </p:spTree>
    <p:extLst>
      <p:ext uri="{BB962C8B-B14F-4D97-AF65-F5344CB8AC3E}">
        <p14:creationId xmlns:p14="http://schemas.microsoft.com/office/powerpoint/2010/main" val="535744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layout with copy">
    <p:spTree>
      <p:nvGrpSpPr>
        <p:cNvPr id="1" name=""/>
        <p:cNvGrpSpPr/>
        <p:nvPr/>
      </p:nvGrpSpPr>
      <p:grpSpPr>
        <a:xfrm>
          <a:off x="0" y="0"/>
          <a:ext cx="0" cy="0"/>
          <a:chOff x="0" y="0"/>
          <a:chExt cx="0" cy="0"/>
        </a:xfrm>
      </p:grpSpPr>
      <p:sp>
        <p:nvSpPr>
          <p:cNvPr id="8" name="Footer Placeholder 7">
            <a:extLst>
              <a:ext uri="{FF2B5EF4-FFF2-40B4-BE49-F238E27FC236}">
                <a16:creationId xmlns="" xmlns:a16="http://schemas.microsoft.com/office/drawing/2014/main"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Table layout with copy</a:t>
            </a:r>
            <a:endParaRPr lang="en-US" dirty="0"/>
          </a:p>
        </p:txBody>
      </p:sp>
      <p:sp>
        <p:nvSpPr>
          <p:cNvPr id="3" name="Text Placeholder 2">
            <a:extLst>
              <a:ext uri="{FF2B5EF4-FFF2-40B4-BE49-F238E27FC236}">
                <a16:creationId xmlns="" xmlns:a16="http://schemas.microsoft.com/office/drawing/2014/main" id="{EC316D93-A762-F242-A2EA-25CE18AA65CA}"/>
              </a:ext>
            </a:extLst>
          </p:cNvPr>
          <p:cNvSpPr>
            <a:spLocks noGrp="1"/>
          </p:cNvSpPr>
          <p:nvPr>
            <p:ph type="body" idx="1" hasCustomPrompt="1"/>
          </p:nvPr>
        </p:nvSpPr>
        <p:spPr>
          <a:xfrm>
            <a:off x="1422545" y="-640493"/>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 xmlns:a16="http://schemas.microsoft.com/office/drawing/2014/main" id="{EAF8B3DA-4F87-9E44-9E87-E64D2C891546}"/>
              </a:ext>
            </a:extLst>
          </p:cNvPr>
          <p:cNvSpPr>
            <a:spLocks noGrp="1"/>
          </p:cNvSpPr>
          <p:nvPr>
            <p:ph sz="half" idx="2"/>
          </p:nvPr>
        </p:nvSpPr>
        <p:spPr>
          <a:xfrm>
            <a:off x="465942" y="1653951"/>
            <a:ext cx="3346403" cy="2831544"/>
          </a:xfrm>
        </p:spPr>
        <p:txBody>
          <a:bodyPr>
            <a:normAutofit/>
          </a:bodyPr>
          <a:lstStyle>
            <a:lvl1pPr marL="0" indent="0">
              <a:buNone/>
              <a:defRPr sz="1800">
                <a:solidFill>
                  <a:schemeClr val="tx1">
                    <a:lumMod val="85000"/>
                    <a:lumOff val="15000"/>
                  </a:schemeClr>
                </a:solidFill>
              </a:defRPr>
            </a:lvl1pPr>
            <a:lvl2pPr marL="180975" indent="-168275">
              <a:buFont typeface="Arial" panose="020B0604020202020204" pitchFamily="34" charset="0"/>
              <a:buChar char="•"/>
              <a:tabLst/>
              <a:defRPr sz="1600">
                <a:solidFill>
                  <a:schemeClr val="tx1">
                    <a:lumMod val="85000"/>
                    <a:lumOff val="15000"/>
                  </a:schemeClr>
                </a:solidFill>
              </a:defRPr>
            </a:lvl2pPr>
            <a:lvl3pPr marL="361950" indent="-139700">
              <a:buFont typeface="Arial" panose="020B0604020202020204" pitchFamily="34" charset="0"/>
              <a:buChar char="•"/>
              <a:tabLst/>
              <a:defRPr sz="1400">
                <a:solidFill>
                  <a:schemeClr val="tx1">
                    <a:lumMod val="85000"/>
                    <a:lumOff val="15000"/>
                  </a:schemeClr>
                </a:solidFill>
              </a:defRPr>
            </a:lvl3pPr>
            <a:lvl4pPr marL="501650" indent="-139700">
              <a:buFont typeface="Arial" panose="020B0604020202020204" pitchFamily="34" charset="0"/>
              <a:buChar char="•"/>
              <a:tabLst/>
              <a:defRPr sz="1200">
                <a:solidFill>
                  <a:schemeClr val="tx1">
                    <a:lumMod val="85000"/>
                    <a:lumOff val="15000"/>
                  </a:schemeClr>
                </a:solidFill>
              </a:defRPr>
            </a:lvl4pPr>
            <a:lvl5pPr marL="668338" indent="-166688">
              <a:buFont typeface="Arial" panose="020B0604020202020204" pitchFamily="34" charset="0"/>
              <a:buChar char="•"/>
              <a:tabLst/>
              <a:defRPr sz="1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 xmlns:a16="http://schemas.microsoft.com/office/drawing/2014/main"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able Placeholder 5">
            <a:extLst>
              <a:ext uri="{FF2B5EF4-FFF2-40B4-BE49-F238E27FC236}">
                <a16:creationId xmlns="" xmlns:a16="http://schemas.microsoft.com/office/drawing/2014/main" id="{804F53D6-FE15-014B-8637-4816D8C8D57E}"/>
              </a:ext>
            </a:extLst>
          </p:cNvPr>
          <p:cNvSpPr>
            <a:spLocks noGrp="1"/>
          </p:cNvSpPr>
          <p:nvPr>
            <p:ph type="tbl" sz="quarter" idx="13"/>
          </p:nvPr>
        </p:nvSpPr>
        <p:spPr>
          <a:xfrm>
            <a:off x="3955805" y="1605397"/>
            <a:ext cx="7705970" cy="4387416"/>
          </a:xfrm>
        </p:spPr>
        <p:txBody>
          <a:bodyPr/>
          <a:lstStyle/>
          <a:p>
            <a:r>
              <a:rPr lang="en-US"/>
              <a:t>Click icon to add table</a:t>
            </a:r>
            <a:endParaRPr lang="en-US" dirty="0"/>
          </a:p>
        </p:txBody>
      </p:sp>
      <p:sp>
        <p:nvSpPr>
          <p:cNvPr id="7" name="Text Placeholder 6"/>
          <p:cNvSpPr>
            <a:spLocks noGrp="1"/>
          </p:cNvSpPr>
          <p:nvPr>
            <p:ph type="body" sz="quarter" idx="14" hasCustomPrompt="1"/>
          </p:nvPr>
        </p:nvSpPr>
        <p:spPr>
          <a:xfrm>
            <a:off x="466725" y="6356350"/>
            <a:ext cx="42195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17554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 xmlns:a16="http://schemas.microsoft.com/office/drawing/2014/main"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1CBDDC26-D28A-CC47-A903-3215875B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43767F-0C30-D14E-9986-F765BD52A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DC8370A-2DCE-2041-9E0C-D89ED7709C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 xmlns:a16="http://schemas.microsoft.com/office/drawing/2014/main"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10" name="Text Placeholder 9"/>
          <p:cNvSpPr>
            <a:spLocks noGrp="1"/>
          </p:cNvSpPr>
          <p:nvPr>
            <p:ph type="body" sz="quarter" idx="13" hasCustomPrompt="1"/>
          </p:nvPr>
        </p:nvSpPr>
        <p:spPr>
          <a:xfrm>
            <a:off x="504825" y="6356350"/>
            <a:ext cx="41560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359181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01ACCC9-0B01-4140-AB97-B2D5AAF74A13}"/>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B814FBDE-2BA1-4740-A145-BE005D1192D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 xmlns:a16="http://schemas.microsoft.com/office/drawing/2014/main" id="{BA6741B0-2215-8A46-88BF-F2E66B8FCFBF}"/>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7" name="Text Placeholder 6"/>
          <p:cNvSpPr>
            <a:spLocks noGrp="1"/>
          </p:cNvSpPr>
          <p:nvPr>
            <p:ph type="body" sz="quarter" idx="13" hasCustomPrompt="1"/>
          </p:nvPr>
        </p:nvSpPr>
        <p:spPr>
          <a:xfrm>
            <a:off x="504825" y="6356350"/>
            <a:ext cx="3800475"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967606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with Header">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 xmlns:a16="http://schemas.microsoft.com/office/drawing/2014/main"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3" hasCustomPrompt="1"/>
          </p:nvPr>
        </p:nvSpPr>
        <p:spPr>
          <a:xfrm>
            <a:off x="419100" y="6356350"/>
            <a:ext cx="34290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92086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 xmlns:a16="http://schemas.microsoft.com/office/drawing/2014/main"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5" name="Rectangle 4">
            <a:extLst>
              <a:ext uri="{FF2B5EF4-FFF2-40B4-BE49-F238E27FC236}">
                <a16:creationId xmlns="" xmlns:a16="http://schemas.microsoft.com/office/drawing/2014/main" id="{A0855FEC-46CE-FF40-85A6-F0A85A0F9B3F}"/>
              </a:ext>
            </a:extLst>
          </p:cNvPr>
          <p:cNvSpPr/>
          <p:nvPr/>
        </p:nvSpPr>
        <p:spPr>
          <a:xfrm>
            <a:off x="0" y="321764"/>
            <a:ext cx="504824" cy="365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3" hasCustomPrompt="1"/>
          </p:nvPr>
        </p:nvSpPr>
        <p:spPr>
          <a:xfrm>
            <a:off x="406400" y="6356350"/>
            <a:ext cx="40513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61407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797AE889-C293-674E-B5E9-01862CB4F1BA}"/>
              </a:ext>
            </a:extLst>
          </p:cNvPr>
          <p:cNvSpPr>
            <a:spLocks noGrp="1"/>
          </p:cNvSpPr>
          <p:nvPr>
            <p:ph type="pic" idx="1"/>
          </p:nvPr>
        </p:nvSpPr>
        <p:spPr>
          <a:xfrm>
            <a:off x="0" y="0"/>
            <a:ext cx="60579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 xmlns:a16="http://schemas.microsoft.com/office/drawing/2014/main" id="{F3565BFD-3AF0-F64F-BA5A-7FAD6F793F06}"/>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BC330D6F-16E3-BB4D-AAD6-AF24CD8A2838}"/>
              </a:ext>
            </a:extLst>
          </p:cNvPr>
          <p:cNvSpPr>
            <a:spLocks noGrp="1"/>
          </p:cNvSpPr>
          <p:nvPr>
            <p:ph type="title" hasCustomPrompt="1"/>
          </p:nvPr>
        </p:nvSpPr>
        <p:spPr>
          <a:xfrm>
            <a:off x="6669088" y="2256296"/>
            <a:ext cx="4397190" cy="523220"/>
          </a:xfrm>
        </p:spPr>
        <p:txBody>
          <a:bodyPr anchor="b">
            <a:normAutofit/>
          </a:bodyPr>
          <a:lstStyle>
            <a:lvl1pPr>
              <a:defRPr sz="2800"/>
            </a:lvl1pPr>
          </a:lstStyle>
          <a:p>
            <a:r>
              <a:rPr lang="en-US" dirty="0"/>
              <a:t>CLICK TO EDIT MASTER TITLE STYLE</a:t>
            </a:r>
          </a:p>
        </p:txBody>
      </p:sp>
      <p:sp>
        <p:nvSpPr>
          <p:cNvPr id="4" name="Text Placeholder 3">
            <a:extLst>
              <a:ext uri="{FF2B5EF4-FFF2-40B4-BE49-F238E27FC236}">
                <a16:creationId xmlns="" xmlns:a16="http://schemas.microsoft.com/office/drawing/2014/main" id="{8EA95580-89D1-2F44-B156-FC0FE81704F9}"/>
              </a:ext>
            </a:extLst>
          </p:cNvPr>
          <p:cNvSpPr>
            <a:spLocks noGrp="1"/>
          </p:cNvSpPr>
          <p:nvPr>
            <p:ph type="body" sz="half" idx="2"/>
          </p:nvPr>
        </p:nvSpPr>
        <p:spPr>
          <a:xfrm>
            <a:off x="6669088" y="3284782"/>
            <a:ext cx="4397190" cy="2584206"/>
          </a:xfrm>
        </p:spPr>
        <p:txBody>
          <a:bodyPr>
            <a:normAutofit/>
          </a:bodyPr>
          <a:lstStyle>
            <a:lvl1pPr marL="0" indent="0">
              <a:buNone/>
              <a:defRPr sz="2000">
                <a:solidFill>
                  <a:srgbClr val="7F7F7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 xmlns:a16="http://schemas.microsoft.com/office/drawing/2014/main" id="{698C8ABB-4A3F-E348-ADA0-77696158B139}"/>
              </a:ext>
            </a:extLst>
          </p:cNvPr>
          <p:cNvSpPr>
            <a:spLocks noGrp="1"/>
          </p:cNvSpPr>
          <p:nvPr>
            <p:ph type="sldNum" sz="quarter" idx="12"/>
          </p:nvPr>
        </p:nvSpPr>
        <p:spPr/>
        <p:txBody>
          <a:bodyPr/>
          <a:lstStyle/>
          <a:p>
            <a:fld id="{10208EE1-6094-497D-8279-45D0A0E7B44C}" type="slidenum">
              <a:rPr lang="en-ID" smtClean="0"/>
              <a:t>‹#›</a:t>
            </a:fld>
            <a:endParaRPr lang="en-ID"/>
          </a:p>
        </p:txBody>
      </p:sp>
    </p:spTree>
    <p:extLst>
      <p:ext uri="{BB962C8B-B14F-4D97-AF65-F5344CB8AC3E}">
        <p14:creationId xmlns:p14="http://schemas.microsoft.com/office/powerpoint/2010/main" val="1472099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ortrait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A2A302-C59B-3647-878D-A10C98FE147F}"/>
              </a:ext>
            </a:extLst>
          </p:cNvPr>
          <p:cNvSpPr>
            <a:spLocks noGrp="1"/>
          </p:cNvSpPr>
          <p:nvPr>
            <p:ph type="title"/>
          </p:nvPr>
        </p:nvSpPr>
        <p:spPr>
          <a:xfrm rot="5400000">
            <a:off x="9144168" y="2757709"/>
            <a:ext cx="5090064" cy="584297"/>
          </a:xfrm>
        </p:spPr>
        <p:txBody>
          <a:bodyPr/>
          <a:lstStyle/>
          <a:p>
            <a:r>
              <a:rPr lang="en-US"/>
              <a:t>Click to edit Master title style</a:t>
            </a:r>
          </a:p>
        </p:txBody>
      </p:sp>
      <p:sp>
        <p:nvSpPr>
          <p:cNvPr id="3" name="Footer Placeholder 2">
            <a:extLst>
              <a:ext uri="{FF2B5EF4-FFF2-40B4-BE49-F238E27FC236}">
                <a16:creationId xmlns="" xmlns:a16="http://schemas.microsoft.com/office/drawing/2014/main" id="{81F90F18-E2C8-5B46-B688-3E93E92B3508}"/>
              </a:ext>
            </a:extLst>
          </p:cNvPr>
          <p:cNvSpPr>
            <a:spLocks noGrp="1"/>
          </p:cNvSpPr>
          <p:nvPr>
            <p:ph type="ftr" sz="quarter" idx="10"/>
          </p:nvPr>
        </p:nvSpPr>
        <p:spPr>
          <a:xfrm rot="5400000">
            <a:off x="-791188" y="5082180"/>
            <a:ext cx="2187184" cy="360000"/>
          </a:xfrm>
        </p:spPr>
        <p:txBody>
          <a:bodyPr/>
          <a:lstStyle>
            <a:lvl1pPr>
              <a:defRPr sz="1000"/>
            </a:lvl1pPr>
          </a:lstStyle>
          <a:p>
            <a:endParaRPr lang="en-ID"/>
          </a:p>
        </p:txBody>
      </p:sp>
      <p:sp>
        <p:nvSpPr>
          <p:cNvPr id="4" name="Slide Number Placeholder 3">
            <a:extLst>
              <a:ext uri="{FF2B5EF4-FFF2-40B4-BE49-F238E27FC236}">
                <a16:creationId xmlns="" xmlns:a16="http://schemas.microsoft.com/office/drawing/2014/main" id="{EB56C224-AC05-4244-A6F8-5ED0BE3AB17F}"/>
              </a:ext>
            </a:extLst>
          </p:cNvPr>
          <p:cNvSpPr>
            <a:spLocks noGrp="1"/>
          </p:cNvSpPr>
          <p:nvPr>
            <p:ph type="sldNum" sz="quarter" idx="11"/>
          </p:nvPr>
        </p:nvSpPr>
        <p:spPr>
          <a:xfrm rot="5400000">
            <a:off x="167404" y="6311831"/>
            <a:ext cx="270000" cy="360000"/>
          </a:xfrm>
        </p:spPr>
        <p:txBody>
          <a:bodyPr/>
          <a:lstStyle/>
          <a:p>
            <a:fld id="{10208EE1-6094-497D-8279-45D0A0E7B44C}" type="slidenum">
              <a:rPr lang="en-ID" smtClean="0"/>
              <a:t>‹#›</a:t>
            </a:fld>
            <a:endParaRPr lang="en-ID"/>
          </a:p>
        </p:txBody>
      </p:sp>
      <p:pic>
        <p:nvPicPr>
          <p:cNvPr id="5" name="Picture 4">
            <a:extLst>
              <a:ext uri="{FF2B5EF4-FFF2-40B4-BE49-F238E27FC236}">
                <a16:creationId xmlns="" xmlns:a16="http://schemas.microsoft.com/office/drawing/2014/main" id="{490B4B59-E99B-444C-9921-3BE45FB6939A}"/>
              </a:ext>
            </a:extLst>
          </p:cNvPr>
          <p:cNvPicPr>
            <a:picLocks noChangeAspect="1"/>
          </p:cNvPicPr>
          <p:nvPr/>
        </p:nvPicPr>
        <p:blipFill>
          <a:blip r:embed="rId2">
            <a:lum/>
          </a:blip>
          <a:stretch>
            <a:fillRect/>
          </a:stretch>
        </p:blipFill>
        <p:spPr>
          <a:xfrm rot="5400000">
            <a:off x="11366056" y="5746750"/>
            <a:ext cx="603250" cy="603250"/>
          </a:xfrm>
          <a:prstGeom prst="rect">
            <a:avLst/>
          </a:prstGeom>
        </p:spPr>
      </p:pic>
      <p:sp>
        <p:nvSpPr>
          <p:cNvPr id="6" name="Rectangle 5">
            <a:extLst>
              <a:ext uri="{FF2B5EF4-FFF2-40B4-BE49-F238E27FC236}">
                <a16:creationId xmlns="" xmlns:a16="http://schemas.microsoft.com/office/drawing/2014/main" id="{00F03B43-7FC6-344A-B7D0-E069F533C54A}"/>
              </a:ext>
            </a:extLst>
          </p:cNvPr>
          <p:cNvSpPr/>
          <p:nvPr/>
        </p:nvSpPr>
        <p:spPr>
          <a:xfrm rot="5400000">
            <a:off x="11422244" y="69850"/>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 xmlns:a16="http://schemas.microsoft.com/office/drawing/2014/main" id="{988704DF-B258-C14E-AA5D-37328F3C8398}"/>
              </a:ext>
            </a:extLst>
          </p:cNvPr>
          <p:cNvCxnSpPr>
            <a:cxnSpLocks/>
          </p:cNvCxnSpPr>
          <p:nvPr/>
        </p:nvCxnSpPr>
        <p:spPr>
          <a:xfrm flipH="1">
            <a:off x="503743" y="284458"/>
            <a:ext cx="18519" cy="6342373"/>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Vertical Text Placeholder 15">
            <a:extLst>
              <a:ext uri="{FF2B5EF4-FFF2-40B4-BE49-F238E27FC236}">
                <a16:creationId xmlns="" xmlns:a16="http://schemas.microsoft.com/office/drawing/2014/main" id="{E9DA24B5-4D59-7244-982A-1A1578A4D2D2}"/>
              </a:ext>
            </a:extLst>
          </p:cNvPr>
          <p:cNvSpPr>
            <a:spLocks noGrp="1"/>
          </p:cNvSpPr>
          <p:nvPr>
            <p:ph type="body" orient="vert" sz="quarter" idx="12"/>
          </p:nvPr>
        </p:nvSpPr>
        <p:spPr>
          <a:xfrm>
            <a:off x="2033752" y="504825"/>
            <a:ext cx="8953620" cy="56279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069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Content with Caption">
    <p:spTree>
      <p:nvGrpSpPr>
        <p:cNvPr id="1" name=""/>
        <p:cNvGrpSpPr/>
        <p:nvPr/>
      </p:nvGrpSpPr>
      <p:grpSpPr>
        <a:xfrm>
          <a:off x="0" y="0"/>
          <a:ext cx="0" cy="0"/>
          <a:chOff x="0" y="0"/>
          <a:chExt cx="0" cy="0"/>
        </a:xfrm>
      </p:grpSpPr>
      <p:sp>
        <p:nvSpPr>
          <p:cNvPr id="13" name="Text Placeholder 3"/>
          <p:cNvSpPr>
            <a:spLocks noGrp="1"/>
          </p:cNvSpPr>
          <p:nvPr>
            <p:ph type="body" sz="half" idx="2"/>
          </p:nvPr>
        </p:nvSpPr>
        <p:spPr>
          <a:xfrm>
            <a:off x="436491" y="1407188"/>
            <a:ext cx="11368160" cy="46142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732368" y="6537325"/>
            <a:ext cx="1339851" cy="184150"/>
          </a:xfrm>
          <a:prstGeom prst="rect">
            <a:avLst/>
          </a:prstGeom>
        </p:spPr>
        <p:txBody>
          <a:bodyPr/>
          <a:lstStyle>
            <a:lvl1pPr>
              <a:defRPr/>
            </a:lvl1pPr>
          </a:lstStyle>
          <a:p>
            <a:fld id="{A02E25FF-81F4-46CA-A24C-B3C2B88B3AAE}" type="datetimeFigureOut">
              <a:rPr lang="en-ID" smtClean="0"/>
              <a:t>24/08/2023</a:t>
            </a:fld>
            <a:endParaRPr lang="en-ID"/>
          </a:p>
        </p:txBody>
      </p:sp>
      <p:sp>
        <p:nvSpPr>
          <p:cNvPr id="6" name="Footer Placeholder 4"/>
          <p:cNvSpPr>
            <a:spLocks noGrp="1"/>
          </p:cNvSpPr>
          <p:nvPr>
            <p:ph type="ftr" sz="quarter" idx="11"/>
          </p:nvPr>
        </p:nvSpPr>
        <p:spPr>
          <a:xfrm>
            <a:off x="764117" y="6478588"/>
            <a:ext cx="5094816" cy="303212"/>
          </a:xfrm>
          <a:prstGeom prst="rect">
            <a:avLst/>
          </a:prstGeom>
        </p:spPr>
        <p:txBody>
          <a:bodyPr/>
          <a:lstStyle>
            <a:lvl1pPr>
              <a:defRPr>
                <a:latin typeface="Arial" pitchFamily="34" charset="0"/>
                <a:cs typeface="Arial" pitchFamily="34" charset="0"/>
              </a:defRPr>
            </a:lvl1pPr>
          </a:lstStyle>
          <a:p>
            <a:endParaRPr lang="en-ID"/>
          </a:p>
        </p:txBody>
      </p:sp>
      <p:sp>
        <p:nvSpPr>
          <p:cNvPr id="7" name="Slide Number Placeholder 6"/>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43934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9896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62229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697E39-371E-3E4F-9B2B-838C37523B1B}"/>
              </a:ext>
            </a:extLst>
          </p:cNvPr>
          <p:cNvSpPr>
            <a:spLocks noGrp="1"/>
          </p:cNvSpPr>
          <p:nvPr>
            <p:ph type="ctrTitle"/>
          </p:nvPr>
        </p:nvSpPr>
        <p:spPr>
          <a:xfrm>
            <a:off x="585833" y="2157326"/>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66E6BC8A-8225-4646-9D45-3F467B2F0056}"/>
              </a:ext>
            </a:extLst>
          </p:cNvPr>
          <p:cNvSpPr>
            <a:spLocks noGrp="1"/>
          </p:cNvSpPr>
          <p:nvPr>
            <p:ph type="subTitle" idx="1"/>
          </p:nvPr>
        </p:nvSpPr>
        <p:spPr>
          <a:xfrm>
            <a:off x="585833" y="2877504"/>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 xmlns:a16="http://schemas.microsoft.com/office/drawing/2014/main"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 xmlns:a16="http://schemas.microsoft.com/office/drawing/2014/main"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 xmlns:a16="http://schemas.microsoft.com/office/drawing/2014/main"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Tree>
    <p:extLst>
      <p:ext uri="{BB962C8B-B14F-4D97-AF65-F5344CB8AC3E}">
        <p14:creationId xmlns:p14="http://schemas.microsoft.com/office/powerpoint/2010/main" val="62804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24/08/2023</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420930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4"/>
          <p:cNvSpPr>
            <a:spLocks noGrp="1"/>
          </p:cNvSpPr>
          <p:nvPr>
            <p:ph type="ftr" sz="quarter" idx="11"/>
          </p:nvPr>
        </p:nvSpPr>
        <p:spPr/>
        <p:txBody>
          <a:bodyPr/>
          <a:lstStyle>
            <a:lvl1pPr>
              <a:defRPr/>
            </a:lvl1pPr>
          </a:lstStyle>
          <a:p>
            <a:endParaRPr lang="en-ID"/>
          </a:p>
        </p:txBody>
      </p:sp>
      <p:sp>
        <p:nvSpPr>
          <p:cNvPr id="6" name="Slide Number Placeholder 5"/>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037574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64769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402767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904984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16920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24/08/2023</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845137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821151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749601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24/08/2023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76084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 xmlns:a16="http://schemas.microsoft.com/office/drawing/2014/main" id="{F139850A-F6DE-1D46-9625-12E77732F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5A68836-95DD-6444-8A3B-102219EAF7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8" name="Text Placeholder 7"/>
          <p:cNvSpPr>
            <a:spLocks noGrp="1"/>
          </p:cNvSpPr>
          <p:nvPr>
            <p:ph type="body" sz="quarter" idx="13" hasCustomPrompt="1"/>
          </p:nvPr>
        </p:nvSpPr>
        <p:spPr>
          <a:xfrm>
            <a:off x="504825" y="6411593"/>
            <a:ext cx="2974975" cy="25241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010620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800" b="1"/>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endParaRPr lang="en-ID"/>
          </a:p>
        </p:txBody>
      </p:sp>
      <p:sp>
        <p:nvSpPr>
          <p:cNvPr id="4" name="Date Placeholder 3"/>
          <p:cNvSpPr>
            <a:spLocks noGrp="1"/>
          </p:cNvSpPr>
          <p:nvPr>
            <p:ph type="dt" sz="half" idx="11"/>
          </p:nvPr>
        </p:nvSpPr>
        <p:spPr/>
        <p:txBody>
          <a:bodyPr/>
          <a:lstStyle>
            <a:lvl1pPr>
              <a:defRPr/>
            </a:lvl1pPr>
          </a:lstStyle>
          <a:p>
            <a:fld id="{A02E25FF-81F4-46CA-A24C-B3C2B88B3AAE}" type="datetimeFigureOut">
              <a:rPr lang="en-ID" smtClean="0"/>
              <a:t>24/08/2023</a:t>
            </a:fld>
            <a:endParaRPr lang="en-ID"/>
          </a:p>
        </p:txBody>
      </p:sp>
      <p:sp>
        <p:nvSpPr>
          <p:cNvPr id="5" name="Slide Number Placeholder 6"/>
          <p:cNvSpPr>
            <a:spLocks noGrp="1"/>
          </p:cNvSpPr>
          <p:nvPr>
            <p:ph type="sldNum" sz="quarter" idx="12"/>
          </p:nvPr>
        </p:nvSpPr>
        <p:spPr/>
        <p:txBody>
          <a:bodyPr/>
          <a:lstStyle>
            <a:lvl1pPr>
              <a:defRPr sz="1000"/>
            </a:lvl1pPr>
          </a:lstStyle>
          <a:p>
            <a:fld id="{10208EE1-6094-497D-8279-45D0A0E7B44C}" type="slidenum">
              <a:rPr lang="en-ID" smtClean="0"/>
              <a:t>‹#›</a:t>
            </a:fld>
            <a:endParaRPr lang="en-ID"/>
          </a:p>
        </p:txBody>
      </p:sp>
    </p:spTree>
    <p:extLst>
      <p:ext uri="{BB962C8B-B14F-4D97-AF65-F5344CB8AC3E}">
        <p14:creationId xmlns:p14="http://schemas.microsoft.com/office/powerpoint/2010/main" val="138334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w/o picture">
    <p:spTree>
      <p:nvGrpSpPr>
        <p:cNvPr id="1" name=""/>
        <p:cNvGrpSpPr/>
        <p:nvPr/>
      </p:nvGrpSpPr>
      <p:grpSpPr>
        <a:xfrm>
          <a:off x="0" y="0"/>
          <a:ext cx="0" cy="0"/>
          <a:chOff x="0" y="0"/>
          <a:chExt cx="0" cy="0"/>
        </a:xfrm>
      </p:grpSpPr>
      <p:sp>
        <p:nvSpPr>
          <p:cNvPr id="11" name="Text Placeholder 10">
            <a:extLst>
              <a:ext uri="{FF2B5EF4-FFF2-40B4-BE49-F238E27FC236}">
                <a16:creationId xmlns="" xmlns:a16="http://schemas.microsoft.com/office/drawing/2014/main" id="{C19CAAEA-73C2-F242-89DF-673AAD3BE9B6}"/>
              </a:ext>
            </a:extLst>
          </p:cNvPr>
          <p:cNvSpPr>
            <a:spLocks noGrp="1"/>
          </p:cNvSpPr>
          <p:nvPr>
            <p:ph type="body" sz="quarter" idx="13"/>
          </p:nvPr>
        </p:nvSpPr>
        <p:spPr>
          <a:xfrm>
            <a:off x="4781550" y="2378075"/>
            <a:ext cx="6135688" cy="1389063"/>
          </a:xfrm>
        </p:spPr>
        <p:txBody>
          <a:bodyPr/>
          <a:lstStyle>
            <a:lvl1pPr marL="0" indent="0">
              <a:buNone/>
              <a:defRPr>
                <a:solidFill>
                  <a:srgbClr val="C0C0C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ooter Placeholder 4">
            <a:extLst>
              <a:ext uri="{FF2B5EF4-FFF2-40B4-BE49-F238E27FC236}">
                <a16:creationId xmlns=""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 xmlns:a16="http://schemas.microsoft.com/office/drawing/2014/main" id="{F139850A-F6DE-1D46-9625-12E77732FE01}"/>
              </a:ext>
            </a:extLst>
          </p:cNvPr>
          <p:cNvSpPr>
            <a:spLocks noGrp="1"/>
          </p:cNvSpPr>
          <p:nvPr>
            <p:ph type="title" hasCustomPrompt="1"/>
          </p:nvPr>
        </p:nvSpPr>
        <p:spPr/>
        <p:txBody>
          <a:bodyPr/>
          <a:lstStyle>
            <a:lvl1pPr>
              <a:defRPr/>
            </a:lvl1pPr>
          </a:lstStyle>
          <a:p>
            <a:r>
              <a:rPr lang="en-US" dirty="0"/>
              <a:t>Divider w/o picture</a:t>
            </a:r>
          </a:p>
        </p:txBody>
      </p:sp>
      <p:sp>
        <p:nvSpPr>
          <p:cNvPr id="6" name="Slide Number Placeholder 5">
            <a:extLst>
              <a:ext uri="{FF2B5EF4-FFF2-40B4-BE49-F238E27FC236}">
                <a16:creationId xmlns=""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grpSp>
        <p:nvGrpSpPr>
          <p:cNvPr id="7" name="Group 6">
            <a:extLst>
              <a:ext uri="{FF2B5EF4-FFF2-40B4-BE49-F238E27FC236}">
                <a16:creationId xmlns="" xmlns:a16="http://schemas.microsoft.com/office/drawing/2014/main" id="{ECDFFBDC-318D-3F4B-8882-A65DFD277D6F}"/>
              </a:ext>
            </a:extLst>
          </p:cNvPr>
          <p:cNvGrpSpPr/>
          <p:nvPr/>
        </p:nvGrpSpPr>
        <p:grpSpPr>
          <a:xfrm>
            <a:off x="1335505" y="1987277"/>
            <a:ext cx="2959768" cy="2825955"/>
            <a:chOff x="2743200" y="3200400"/>
            <a:chExt cx="3886200" cy="3886200"/>
          </a:xfrm>
        </p:grpSpPr>
        <p:sp>
          <p:nvSpPr>
            <p:cNvPr id="8" name="Oval 7">
              <a:extLst>
                <a:ext uri="{FF2B5EF4-FFF2-40B4-BE49-F238E27FC236}">
                  <a16:creationId xmlns="" xmlns:a16="http://schemas.microsoft.com/office/drawing/2014/main" id="{DA268088-0802-7149-8E40-18E4EE20A607}"/>
                </a:ext>
              </a:extLst>
            </p:cNvPr>
            <p:cNvSpPr/>
            <p:nvPr/>
          </p:nvSpPr>
          <p:spPr>
            <a:xfrm>
              <a:off x="2743200" y="3200400"/>
              <a:ext cx="3886200" cy="3886200"/>
            </a:xfrm>
            <a:prstGeom prst="ellipse">
              <a:avLst/>
            </a:prstGeom>
            <a:solidFill>
              <a:srgbClr val="FFC800"/>
            </a:soli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sp>
          <p:nvSpPr>
            <p:cNvPr id="9" name="Freeform 8">
              <a:extLst>
                <a:ext uri="{FF2B5EF4-FFF2-40B4-BE49-F238E27FC236}">
                  <a16:creationId xmlns="" xmlns:a16="http://schemas.microsoft.com/office/drawing/2014/main" id="{54C67207-558A-2748-8761-EBE162DE7E71}"/>
                </a:ext>
              </a:extLst>
            </p:cNvPr>
            <p:cNvSpPr>
              <a:spLocks noEditPoints="1"/>
            </p:cNvSpPr>
            <p:nvPr/>
          </p:nvSpPr>
          <p:spPr bwMode="auto">
            <a:xfrm>
              <a:off x="4008516" y="4381500"/>
              <a:ext cx="1355568" cy="1266824"/>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solidFill>
              <a:srgbClr val="F2F2F5"/>
            </a:solidFill>
            <a:ln>
              <a:noFill/>
            </a:ln>
          </p:spPr>
          <p:txBody>
            <a:bodyPr vert="horz" wrap="square" lIns="91440" tIns="45720" rIns="91440" bIns="45720" numCol="1" anchor="t" anchorCtr="0" compatLnSpc="1">
              <a:prstTxWarp prst="textNoShape">
                <a:avLst/>
              </a:prstTxWarp>
            </a:bodyPr>
            <a:lstStyle/>
            <a:p>
              <a:pPr marL="0" marR="0" lvl="0" indent="0"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grpSp>
      <p:sp>
        <p:nvSpPr>
          <p:cNvPr id="4" name="Text Placeholder 3"/>
          <p:cNvSpPr>
            <a:spLocks noGrp="1"/>
          </p:cNvSpPr>
          <p:nvPr>
            <p:ph type="body" sz="quarter" idx="14" hasCustomPrompt="1"/>
          </p:nvPr>
        </p:nvSpPr>
        <p:spPr>
          <a:xfrm>
            <a:off x="504825" y="6356350"/>
            <a:ext cx="30257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9844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with pictur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15B390E-C77E-7C41-B22A-A0D2E61CCCE4}"/>
              </a:ext>
            </a:extLst>
          </p:cNvPr>
          <p:cNvPicPr>
            <a:picLocks noChangeAspect="1"/>
          </p:cNvPicPr>
          <p:nvPr/>
        </p:nvPicPr>
        <p:blipFill rotWithShape="1">
          <a:blip r:embed="rId2"/>
          <a:srcRect l="4223" r="2574"/>
          <a:stretch/>
        </p:blipFill>
        <p:spPr>
          <a:xfrm>
            <a:off x="84405" y="1532515"/>
            <a:ext cx="7315201" cy="4480309"/>
          </a:xfrm>
          <a:prstGeom prst="rect">
            <a:avLst/>
          </a:prstGeom>
          <a:effectLst>
            <a:outerShdw blurRad="190500" dist="76200" dir="5400000" algn="t" rotWithShape="0">
              <a:prstClr val="black">
                <a:alpha val="14000"/>
              </a:prstClr>
            </a:outerShdw>
          </a:effectLst>
        </p:spPr>
      </p:pic>
      <p:sp>
        <p:nvSpPr>
          <p:cNvPr id="11" name="Text Placeholder 10">
            <a:extLst>
              <a:ext uri="{FF2B5EF4-FFF2-40B4-BE49-F238E27FC236}">
                <a16:creationId xmlns="" xmlns:a16="http://schemas.microsoft.com/office/drawing/2014/main" id="{C19CAAEA-73C2-F242-89DF-673AAD3BE9B6}"/>
              </a:ext>
            </a:extLst>
          </p:cNvPr>
          <p:cNvSpPr>
            <a:spLocks noGrp="1"/>
          </p:cNvSpPr>
          <p:nvPr>
            <p:ph type="body" sz="quarter" idx="13" hasCustomPrompt="1"/>
          </p:nvPr>
        </p:nvSpPr>
        <p:spPr>
          <a:xfrm>
            <a:off x="6961792" y="2485939"/>
            <a:ext cx="4727700" cy="813316"/>
          </a:xfrm>
        </p:spPr>
        <p:txBody>
          <a:bodyPr anchor="b"/>
          <a:lstStyle>
            <a:lvl1pPr marL="0" indent="0">
              <a:buNone/>
              <a:defRPr>
                <a:solidFill>
                  <a:schemeClr val="tx1">
                    <a:lumMod val="95000"/>
                    <a:lumOff val="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Footer Placeholder 4">
            <a:extLst>
              <a:ext uri="{FF2B5EF4-FFF2-40B4-BE49-F238E27FC236}">
                <a16:creationId xmlns=""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 xmlns:a16="http://schemas.microsoft.com/office/drawing/2014/main" id="{F139850A-F6DE-1D46-9625-12E77732FE01}"/>
              </a:ext>
            </a:extLst>
          </p:cNvPr>
          <p:cNvSpPr>
            <a:spLocks noGrp="1"/>
          </p:cNvSpPr>
          <p:nvPr>
            <p:ph type="title" hasCustomPrompt="1"/>
          </p:nvPr>
        </p:nvSpPr>
        <p:spPr/>
        <p:txBody>
          <a:bodyPr/>
          <a:lstStyle>
            <a:lvl1pPr>
              <a:defRPr/>
            </a:lvl1pPr>
          </a:lstStyle>
          <a:p>
            <a:r>
              <a:rPr lang="en-US" dirty="0"/>
              <a:t>Divider with picture</a:t>
            </a:r>
          </a:p>
        </p:txBody>
      </p:sp>
      <p:sp>
        <p:nvSpPr>
          <p:cNvPr id="6" name="Slide Number Placeholder 5">
            <a:extLst>
              <a:ext uri="{FF2B5EF4-FFF2-40B4-BE49-F238E27FC236}">
                <a16:creationId xmlns=""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14" name="Picture Placeholder 13">
            <a:extLst>
              <a:ext uri="{FF2B5EF4-FFF2-40B4-BE49-F238E27FC236}">
                <a16:creationId xmlns="" xmlns:a16="http://schemas.microsoft.com/office/drawing/2014/main" id="{9E64B062-21B0-4D42-BAF2-3D88EA4ABB73}"/>
              </a:ext>
            </a:extLst>
          </p:cNvPr>
          <p:cNvSpPr>
            <a:spLocks noGrp="1"/>
          </p:cNvSpPr>
          <p:nvPr>
            <p:ph type="pic" sz="quarter" idx="14" hasCustomPrompt="1"/>
          </p:nvPr>
        </p:nvSpPr>
        <p:spPr>
          <a:xfrm>
            <a:off x="1012825" y="1964724"/>
            <a:ext cx="5437188" cy="3435951"/>
          </a:xfrm>
        </p:spPr>
        <p:txBody>
          <a:bodyPr anchor="ctr"/>
          <a:lstStyle>
            <a:lvl1pPr marL="0" indent="0" algn="ctr">
              <a:buNone/>
              <a:defRPr/>
            </a:lvl1pPr>
          </a:lstStyle>
          <a:p>
            <a:r>
              <a:rPr lang="en-US" dirty="0"/>
              <a:t>Insert Picture</a:t>
            </a:r>
          </a:p>
        </p:txBody>
      </p:sp>
      <p:sp>
        <p:nvSpPr>
          <p:cNvPr id="17" name="Text Placeholder 16">
            <a:extLst>
              <a:ext uri="{FF2B5EF4-FFF2-40B4-BE49-F238E27FC236}">
                <a16:creationId xmlns="" xmlns:a16="http://schemas.microsoft.com/office/drawing/2014/main" id="{263B176F-1D20-3E47-8649-209AA2AF26B0}"/>
              </a:ext>
            </a:extLst>
          </p:cNvPr>
          <p:cNvSpPr>
            <a:spLocks noGrp="1"/>
          </p:cNvSpPr>
          <p:nvPr>
            <p:ph type="body" sz="quarter" idx="15"/>
          </p:nvPr>
        </p:nvSpPr>
        <p:spPr>
          <a:xfrm>
            <a:off x="6961792" y="3435350"/>
            <a:ext cx="4725383" cy="1001713"/>
          </a:xfrm>
        </p:spPr>
        <p:txBody>
          <a:bodyPr>
            <a:noAutofit/>
          </a:bodyPr>
          <a:lstStyle>
            <a:lvl1pPr marL="0" indent="0">
              <a:buNone/>
              <a:defRPr sz="2000">
                <a:solidFill>
                  <a:srgbClr val="7F7F7F"/>
                </a:solidFill>
              </a:defRPr>
            </a:lvl1pPr>
            <a:lvl2pPr marL="457200" indent="0">
              <a:buNone/>
              <a:defRPr sz="2000">
                <a:solidFill>
                  <a:srgbClr val="7F7F7F"/>
                </a:solidFill>
              </a:defRPr>
            </a:lvl2pPr>
            <a:lvl3pPr marL="914400" indent="0">
              <a:buNone/>
              <a:defRPr sz="2000">
                <a:solidFill>
                  <a:srgbClr val="7F7F7F"/>
                </a:solidFill>
              </a:defRPr>
            </a:lvl3pPr>
            <a:lvl4pPr marL="1371600" indent="0">
              <a:buNone/>
              <a:defRPr sz="2000">
                <a:solidFill>
                  <a:srgbClr val="7F7F7F"/>
                </a:solidFill>
              </a:defRPr>
            </a:lvl4pPr>
            <a:lvl5pPr marL="1828800" indent="0">
              <a:buNone/>
              <a:defRPr sz="2000">
                <a:solidFill>
                  <a:srgbClr val="7F7F7F"/>
                </a:solidFill>
              </a:defRPr>
            </a:lvl5pPr>
          </a:lstStyle>
          <a:p>
            <a:pPr lvl="0"/>
            <a:r>
              <a:rPr lang="en-US"/>
              <a:t>Click to edit Master text styles</a:t>
            </a:r>
          </a:p>
        </p:txBody>
      </p:sp>
      <p:sp>
        <p:nvSpPr>
          <p:cNvPr id="7" name="Text Placeholder 6"/>
          <p:cNvSpPr>
            <a:spLocks noGrp="1"/>
          </p:cNvSpPr>
          <p:nvPr>
            <p:ph type="body" sz="quarter" idx="16" hasCustomPrompt="1"/>
          </p:nvPr>
        </p:nvSpPr>
        <p:spPr>
          <a:xfrm>
            <a:off x="504825" y="6451600"/>
            <a:ext cx="3419475" cy="406400"/>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79919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x Text + 1x Pic">
    <p:spTree>
      <p:nvGrpSpPr>
        <p:cNvPr id="1" name=""/>
        <p:cNvGrpSpPr/>
        <p:nvPr/>
      </p:nvGrpSpPr>
      <p:grpSpPr>
        <a:xfrm>
          <a:off x="0" y="0"/>
          <a:ext cx="0" cy="0"/>
          <a:chOff x="0" y="0"/>
          <a:chExt cx="0" cy="0"/>
        </a:xfrm>
      </p:grpSpPr>
      <p:sp>
        <p:nvSpPr>
          <p:cNvPr id="15" name="Picture Placeholder 14">
            <a:extLst>
              <a:ext uri="{FF2B5EF4-FFF2-40B4-BE49-F238E27FC236}">
                <a16:creationId xmlns="" xmlns:a16="http://schemas.microsoft.com/office/drawing/2014/main" id="{EC31572B-B7C6-C044-91A0-A25424F1D6EC}"/>
              </a:ext>
            </a:extLst>
          </p:cNvPr>
          <p:cNvSpPr>
            <a:spLocks noGrp="1"/>
          </p:cNvSpPr>
          <p:nvPr>
            <p:ph type="pic" sz="quarter" idx="13"/>
          </p:nvPr>
        </p:nvSpPr>
        <p:spPr>
          <a:xfrm>
            <a:off x="7204075" y="1062038"/>
            <a:ext cx="4484688" cy="5178425"/>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 xmlns:a16="http://schemas.microsoft.com/office/drawing/2014/main"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E8EB04BC-3E8E-2741-8C53-EE2B482A6F48}"/>
              </a:ext>
            </a:extLst>
          </p:cNvPr>
          <p:cNvSpPr>
            <a:spLocks noGrp="1"/>
          </p:cNvSpPr>
          <p:nvPr>
            <p:ph type="title"/>
          </p:nvPr>
        </p:nvSpPr>
        <p:spPr>
          <a:xfrm>
            <a:off x="504825" y="250215"/>
            <a:ext cx="10412557" cy="584297"/>
          </a:xfrm>
        </p:spPr>
        <p:txBody>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EC316D93-A762-F242-A2EA-25CE18AA65CA}"/>
              </a:ext>
            </a:extLst>
          </p:cNvPr>
          <p:cNvSpPr>
            <a:spLocks noGrp="1"/>
          </p:cNvSpPr>
          <p:nvPr>
            <p:ph type="body" idx="1" hasCustomPrompt="1"/>
          </p:nvPr>
        </p:nvSpPr>
        <p:spPr>
          <a:xfrm>
            <a:off x="465942" y="1302701"/>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 xmlns:a16="http://schemas.microsoft.com/office/drawing/2014/main" id="{EAF8B3DA-4F87-9E44-9E87-E64D2C891546}"/>
              </a:ext>
            </a:extLst>
          </p:cNvPr>
          <p:cNvSpPr>
            <a:spLocks noGrp="1"/>
          </p:cNvSpPr>
          <p:nvPr>
            <p:ph sz="half" idx="2"/>
          </p:nvPr>
        </p:nvSpPr>
        <p:spPr>
          <a:xfrm>
            <a:off x="465942" y="1841157"/>
            <a:ext cx="5891996" cy="4348506"/>
          </a:xfrm>
        </p:spPr>
        <p:txBody>
          <a:bodyPr>
            <a:normAutofit/>
          </a:bodyPr>
          <a:lstStyle>
            <a:lvl1pPr marL="0" indent="0">
              <a:buNone/>
              <a:defRPr sz="1200">
                <a:solidFill>
                  <a:srgbClr val="595959"/>
                </a:solidFill>
              </a:defRPr>
            </a:lvl1pPr>
            <a:lvl2pPr marL="457200" indent="0">
              <a:buNone/>
              <a:defRPr sz="1200">
                <a:solidFill>
                  <a:srgbClr val="595959"/>
                </a:solidFill>
              </a:defRPr>
            </a:lvl2pPr>
            <a:lvl3pPr marL="914400" indent="0">
              <a:buNone/>
              <a:defRPr sz="1200">
                <a:solidFill>
                  <a:srgbClr val="595959"/>
                </a:solidFill>
              </a:defRPr>
            </a:lvl3pPr>
            <a:lvl4pPr marL="1371600" indent="0">
              <a:buNone/>
              <a:defRPr sz="1200">
                <a:solidFill>
                  <a:srgbClr val="595959"/>
                </a:solidFill>
              </a:defRPr>
            </a:lvl4pPr>
            <a:lvl5pPr marL="1828800" indent="0">
              <a:buNone/>
              <a:defRPr sz="12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 xmlns:a16="http://schemas.microsoft.com/office/drawing/2014/main"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4" hasCustomPrompt="1"/>
          </p:nvPr>
        </p:nvSpPr>
        <p:spPr>
          <a:xfrm>
            <a:off x="466725" y="6356350"/>
            <a:ext cx="3444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3344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column project showcase">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8A2BBBA6-8747-8149-897F-5F4120F24E1E}"/>
              </a:ext>
            </a:extLst>
          </p:cNvPr>
          <p:cNvSpPr>
            <a:spLocks noGrp="1"/>
          </p:cNvSpPr>
          <p:nvPr>
            <p:ph type="body" sz="quarter" idx="16" hasCustomPrompt="1"/>
          </p:nvPr>
        </p:nvSpPr>
        <p:spPr>
          <a:xfrm>
            <a:off x="85588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15" name="Picture Placeholder 14">
            <a:extLst>
              <a:ext uri="{FF2B5EF4-FFF2-40B4-BE49-F238E27FC236}">
                <a16:creationId xmlns="" xmlns:a16="http://schemas.microsoft.com/office/drawing/2014/main" id="{EC31572B-B7C6-C044-91A0-A25424F1D6EC}"/>
              </a:ext>
            </a:extLst>
          </p:cNvPr>
          <p:cNvSpPr>
            <a:spLocks noGrp="1"/>
          </p:cNvSpPr>
          <p:nvPr>
            <p:ph type="pic" sz="quarter" idx="13"/>
          </p:nvPr>
        </p:nvSpPr>
        <p:spPr>
          <a:xfrm>
            <a:off x="4476000" y="1198518"/>
            <a:ext cx="3240000" cy="2520000"/>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 xmlns:a16="http://schemas.microsoft.com/office/drawing/2014/main"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dirty="0"/>
              <a:t>3-column project showcase</a:t>
            </a:r>
          </a:p>
        </p:txBody>
      </p:sp>
      <p:sp>
        <p:nvSpPr>
          <p:cNvPr id="3" name="Text Placeholder 2">
            <a:extLst>
              <a:ext uri="{FF2B5EF4-FFF2-40B4-BE49-F238E27FC236}">
                <a16:creationId xmlns="" xmlns:a16="http://schemas.microsoft.com/office/drawing/2014/main" id="{EC316D93-A762-F242-A2EA-25CE18AA65CA}"/>
              </a:ext>
            </a:extLst>
          </p:cNvPr>
          <p:cNvSpPr>
            <a:spLocks noGrp="1"/>
          </p:cNvSpPr>
          <p:nvPr>
            <p:ph type="body" idx="1" hasCustomPrompt="1"/>
          </p:nvPr>
        </p:nvSpPr>
        <p:spPr>
          <a:xfrm>
            <a:off x="85588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9" name="Slide Number Placeholder 8">
            <a:extLst>
              <a:ext uri="{FF2B5EF4-FFF2-40B4-BE49-F238E27FC236}">
                <a16:creationId xmlns="" xmlns:a16="http://schemas.microsoft.com/office/drawing/2014/main"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20" name="Picture Placeholder 14">
            <a:extLst>
              <a:ext uri="{FF2B5EF4-FFF2-40B4-BE49-F238E27FC236}">
                <a16:creationId xmlns="" xmlns:a16="http://schemas.microsoft.com/office/drawing/2014/main" id="{FC9E2B90-5A98-D947-A29D-1372DADDA8DA}"/>
              </a:ext>
            </a:extLst>
          </p:cNvPr>
          <p:cNvSpPr>
            <a:spLocks noGrp="1"/>
          </p:cNvSpPr>
          <p:nvPr>
            <p:ph type="pic" sz="quarter" idx="14"/>
          </p:nvPr>
        </p:nvSpPr>
        <p:spPr>
          <a:xfrm>
            <a:off x="855881" y="1198518"/>
            <a:ext cx="3240000" cy="2520000"/>
          </a:xfrm>
        </p:spPr>
        <p:txBody>
          <a:bodyPr anchor="ctr"/>
          <a:lstStyle>
            <a:lvl1pPr marL="0" indent="0" algn="ctr">
              <a:buNone/>
              <a:defRPr/>
            </a:lvl1pPr>
          </a:lstStyle>
          <a:p>
            <a:r>
              <a:rPr lang="en-US"/>
              <a:t>Click icon to add picture</a:t>
            </a:r>
            <a:endParaRPr lang="en-US" dirty="0"/>
          </a:p>
        </p:txBody>
      </p:sp>
      <p:sp>
        <p:nvSpPr>
          <p:cNvPr id="21" name="Picture Placeholder 14">
            <a:extLst>
              <a:ext uri="{FF2B5EF4-FFF2-40B4-BE49-F238E27FC236}">
                <a16:creationId xmlns="" xmlns:a16="http://schemas.microsoft.com/office/drawing/2014/main" id="{C087033D-C8DB-864A-92FE-5CDCB4253B35}"/>
              </a:ext>
            </a:extLst>
          </p:cNvPr>
          <p:cNvSpPr>
            <a:spLocks noGrp="1"/>
          </p:cNvSpPr>
          <p:nvPr>
            <p:ph type="pic" sz="quarter" idx="15"/>
          </p:nvPr>
        </p:nvSpPr>
        <p:spPr>
          <a:xfrm>
            <a:off x="7992511" y="1198518"/>
            <a:ext cx="3240000" cy="2520000"/>
          </a:xfrm>
        </p:spPr>
        <p:txBody>
          <a:bodyPr anchor="ctr"/>
          <a:lstStyle>
            <a:lvl1pPr marL="0" indent="0" algn="ctr">
              <a:buNone/>
              <a:defRPr/>
            </a:lvl1pPr>
          </a:lstStyle>
          <a:p>
            <a:r>
              <a:rPr lang="en-US"/>
              <a:t>Click icon to add picture</a:t>
            </a:r>
            <a:endParaRPr lang="en-US" dirty="0"/>
          </a:p>
        </p:txBody>
      </p:sp>
      <p:sp>
        <p:nvSpPr>
          <p:cNvPr id="22" name="Text Placeholder 5">
            <a:extLst>
              <a:ext uri="{FF2B5EF4-FFF2-40B4-BE49-F238E27FC236}">
                <a16:creationId xmlns="" xmlns:a16="http://schemas.microsoft.com/office/drawing/2014/main" id="{57BA9409-A7B4-5147-B2B4-81AD8C98D8FE}"/>
              </a:ext>
            </a:extLst>
          </p:cNvPr>
          <p:cNvSpPr>
            <a:spLocks noGrp="1"/>
          </p:cNvSpPr>
          <p:nvPr>
            <p:ph type="body" sz="quarter" idx="17" hasCustomPrompt="1"/>
          </p:nvPr>
        </p:nvSpPr>
        <p:spPr>
          <a:xfrm>
            <a:off x="4476000"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3" name="Text Placeholder 2">
            <a:extLst>
              <a:ext uri="{FF2B5EF4-FFF2-40B4-BE49-F238E27FC236}">
                <a16:creationId xmlns="" xmlns:a16="http://schemas.microsoft.com/office/drawing/2014/main" id="{D142D9D1-526E-CC4D-8FE6-90CB7593C04F}"/>
              </a:ext>
            </a:extLst>
          </p:cNvPr>
          <p:cNvSpPr>
            <a:spLocks noGrp="1"/>
          </p:cNvSpPr>
          <p:nvPr>
            <p:ph type="body" idx="18" hasCustomPrompt="1"/>
          </p:nvPr>
        </p:nvSpPr>
        <p:spPr>
          <a:xfrm>
            <a:off x="4476000"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24" name="Text Placeholder 5">
            <a:extLst>
              <a:ext uri="{FF2B5EF4-FFF2-40B4-BE49-F238E27FC236}">
                <a16:creationId xmlns="" xmlns:a16="http://schemas.microsoft.com/office/drawing/2014/main" id="{0D9B4493-7B31-C644-B62E-32A90C658F44}"/>
              </a:ext>
            </a:extLst>
          </p:cNvPr>
          <p:cNvSpPr>
            <a:spLocks noGrp="1"/>
          </p:cNvSpPr>
          <p:nvPr>
            <p:ph type="body" sz="quarter" idx="19" hasCustomPrompt="1"/>
          </p:nvPr>
        </p:nvSpPr>
        <p:spPr>
          <a:xfrm>
            <a:off x="799251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5" name="Text Placeholder 2">
            <a:extLst>
              <a:ext uri="{FF2B5EF4-FFF2-40B4-BE49-F238E27FC236}">
                <a16:creationId xmlns="" xmlns:a16="http://schemas.microsoft.com/office/drawing/2014/main" id="{207568BA-2550-D849-9CC9-D47F24A15E41}"/>
              </a:ext>
            </a:extLst>
          </p:cNvPr>
          <p:cNvSpPr>
            <a:spLocks noGrp="1"/>
          </p:cNvSpPr>
          <p:nvPr>
            <p:ph type="body" idx="20" hasCustomPrompt="1"/>
          </p:nvPr>
        </p:nvSpPr>
        <p:spPr>
          <a:xfrm>
            <a:off x="799251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5" name="Text Placeholder 4"/>
          <p:cNvSpPr>
            <a:spLocks noGrp="1"/>
          </p:cNvSpPr>
          <p:nvPr>
            <p:ph type="body" sz="quarter" idx="21" hasCustomPrompt="1"/>
          </p:nvPr>
        </p:nvSpPr>
        <p:spPr>
          <a:xfrm>
            <a:off x="504825" y="6356350"/>
            <a:ext cx="33686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19982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Opt 01)">
    <p:spTree>
      <p:nvGrpSpPr>
        <p:cNvPr id="1" name=""/>
        <p:cNvGrpSpPr/>
        <p:nvPr/>
      </p:nvGrpSpPr>
      <p:grpSpPr>
        <a:xfrm>
          <a:off x="0" y="0"/>
          <a:ext cx="0" cy="0"/>
          <a:chOff x="0" y="0"/>
          <a:chExt cx="0" cy="0"/>
        </a:xfrm>
      </p:grpSpPr>
      <p:sp>
        <p:nvSpPr>
          <p:cNvPr id="22" name="Text Placeholder 21">
            <a:extLst>
              <a:ext uri="{FF2B5EF4-FFF2-40B4-BE49-F238E27FC236}">
                <a16:creationId xmlns="" xmlns:a16="http://schemas.microsoft.com/office/drawing/2014/main" id="{4BD3B939-3B16-F441-83B2-1414FC3CE098}"/>
              </a:ext>
            </a:extLst>
          </p:cNvPr>
          <p:cNvSpPr>
            <a:spLocks noGrp="1"/>
          </p:cNvSpPr>
          <p:nvPr>
            <p:ph type="body" sz="quarter" idx="13" hasCustomPrompt="1"/>
          </p:nvPr>
        </p:nvSpPr>
        <p:spPr>
          <a:xfrm>
            <a:off x="834887"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6" name="Footer Placeholder 5">
            <a:extLst>
              <a:ext uri="{FF2B5EF4-FFF2-40B4-BE49-F238E27FC236}">
                <a16:creationId xmlns="" xmlns:a16="http://schemas.microsoft.com/office/drawing/2014/main"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1CBDDC26-D28A-CC47-A903-3215875BC210}"/>
              </a:ext>
            </a:extLst>
          </p:cNvPr>
          <p:cNvSpPr>
            <a:spLocks noGrp="1"/>
          </p:cNvSpPr>
          <p:nvPr>
            <p:ph type="title" hasCustomPrompt="1"/>
          </p:nvPr>
        </p:nvSpPr>
        <p:spPr/>
        <p:txBody>
          <a:bodyPr/>
          <a:lstStyle>
            <a:lvl1pPr>
              <a:defRPr/>
            </a:lvl1pPr>
          </a:lstStyle>
          <a:p>
            <a:r>
              <a:rPr lang="en-US" sz="2800" dirty="0">
                <a:latin typeface="Trebuchet MS" panose="020B0603020202020204" pitchFamily="34" charset="0"/>
              </a:rPr>
              <a:t>Comparisons (opt 01)</a:t>
            </a:r>
            <a:endParaRPr lang="en-US" dirty="0"/>
          </a:p>
        </p:txBody>
      </p:sp>
      <p:sp>
        <p:nvSpPr>
          <p:cNvPr id="7" name="Slide Number Placeholder 6">
            <a:extLst>
              <a:ext uri="{FF2B5EF4-FFF2-40B4-BE49-F238E27FC236}">
                <a16:creationId xmlns="" xmlns:a16="http://schemas.microsoft.com/office/drawing/2014/main"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 xmlns:a16="http://schemas.microsoft.com/office/drawing/2014/main"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4" name="Text Placeholder 23">
            <a:extLst>
              <a:ext uri="{FF2B5EF4-FFF2-40B4-BE49-F238E27FC236}">
                <a16:creationId xmlns="" xmlns:a16="http://schemas.microsoft.com/office/drawing/2014/main" id="{F03422E6-CE47-5B4C-8C92-FA13F1EA2762}"/>
              </a:ext>
            </a:extLst>
          </p:cNvPr>
          <p:cNvSpPr>
            <a:spLocks noGrp="1"/>
          </p:cNvSpPr>
          <p:nvPr>
            <p:ph type="body" sz="quarter" idx="14" hasCustomPrompt="1"/>
          </p:nvPr>
        </p:nvSpPr>
        <p:spPr>
          <a:xfrm>
            <a:off x="581891"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26" name="Text Placeholder 25">
            <a:extLst>
              <a:ext uri="{FF2B5EF4-FFF2-40B4-BE49-F238E27FC236}">
                <a16:creationId xmlns="" xmlns:a16="http://schemas.microsoft.com/office/drawing/2014/main" id="{278BC178-06E1-BF4D-98E6-06661E7FB494}"/>
              </a:ext>
            </a:extLst>
          </p:cNvPr>
          <p:cNvSpPr>
            <a:spLocks noGrp="1"/>
          </p:cNvSpPr>
          <p:nvPr>
            <p:ph type="body" sz="quarter" idx="15"/>
          </p:nvPr>
        </p:nvSpPr>
        <p:spPr>
          <a:xfrm>
            <a:off x="834886"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1">
            <a:extLst>
              <a:ext uri="{FF2B5EF4-FFF2-40B4-BE49-F238E27FC236}">
                <a16:creationId xmlns="" xmlns:a16="http://schemas.microsoft.com/office/drawing/2014/main" id="{FF0BFB3C-8987-A449-857D-BE505C75ABED}"/>
              </a:ext>
            </a:extLst>
          </p:cNvPr>
          <p:cNvSpPr>
            <a:spLocks noGrp="1"/>
          </p:cNvSpPr>
          <p:nvPr>
            <p:ph type="body" sz="quarter" idx="16" hasCustomPrompt="1"/>
          </p:nvPr>
        </p:nvSpPr>
        <p:spPr>
          <a:xfrm>
            <a:off x="4742858"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29" name="Text Placeholder 23">
            <a:extLst>
              <a:ext uri="{FF2B5EF4-FFF2-40B4-BE49-F238E27FC236}">
                <a16:creationId xmlns="" xmlns:a16="http://schemas.microsoft.com/office/drawing/2014/main" id="{6C59BA92-114B-CA46-8F65-30948BB2E36E}"/>
              </a:ext>
            </a:extLst>
          </p:cNvPr>
          <p:cNvSpPr>
            <a:spLocks noGrp="1"/>
          </p:cNvSpPr>
          <p:nvPr>
            <p:ph type="body" sz="quarter" idx="17" hasCustomPrompt="1"/>
          </p:nvPr>
        </p:nvSpPr>
        <p:spPr>
          <a:xfrm>
            <a:off x="4489862"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0" name="Text Placeholder 25">
            <a:extLst>
              <a:ext uri="{FF2B5EF4-FFF2-40B4-BE49-F238E27FC236}">
                <a16:creationId xmlns="" xmlns:a16="http://schemas.microsoft.com/office/drawing/2014/main" id="{B16A439E-D494-B345-A2DC-0ED9729C73AF}"/>
              </a:ext>
            </a:extLst>
          </p:cNvPr>
          <p:cNvSpPr>
            <a:spLocks noGrp="1"/>
          </p:cNvSpPr>
          <p:nvPr>
            <p:ph type="body" sz="quarter" idx="18"/>
          </p:nvPr>
        </p:nvSpPr>
        <p:spPr>
          <a:xfrm>
            <a:off x="4742857"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21">
            <a:extLst>
              <a:ext uri="{FF2B5EF4-FFF2-40B4-BE49-F238E27FC236}">
                <a16:creationId xmlns="" xmlns:a16="http://schemas.microsoft.com/office/drawing/2014/main" id="{AC3AA84A-179B-C44A-A390-FBE7CF18792C}"/>
              </a:ext>
            </a:extLst>
          </p:cNvPr>
          <p:cNvSpPr>
            <a:spLocks noGrp="1"/>
          </p:cNvSpPr>
          <p:nvPr>
            <p:ph type="body" sz="quarter" idx="19" hasCustomPrompt="1"/>
          </p:nvPr>
        </p:nvSpPr>
        <p:spPr>
          <a:xfrm>
            <a:off x="8740609" y="1302547"/>
            <a:ext cx="3060000" cy="612000"/>
          </a:xfrm>
          <a:prstGeom prst="roundRect">
            <a:avLst/>
          </a:prstGeom>
          <a:solidFill>
            <a:srgbClr val="FEBC11"/>
          </a:solidFill>
          <a:ln w="12700">
            <a:solidFill>
              <a:srgbClr val="FFBB13"/>
            </a:solidFill>
          </a:ln>
        </p:spPr>
        <p:txBody>
          <a:bodyPr anchor="ctr">
            <a:normAutofit/>
          </a:bodyPr>
          <a:lstStyle>
            <a:lvl1pPr marL="357188" indent="0">
              <a:buNone/>
              <a:tabLst/>
              <a:defRPr sz="1800" b="1">
                <a:solidFill>
                  <a:schemeClr val="bg1"/>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37" name="Text Placeholder 23">
            <a:extLst>
              <a:ext uri="{FF2B5EF4-FFF2-40B4-BE49-F238E27FC236}">
                <a16:creationId xmlns="" xmlns:a16="http://schemas.microsoft.com/office/drawing/2014/main" id="{DB0369DC-C42C-BC44-B24A-FD8EE3F70AB4}"/>
              </a:ext>
            </a:extLst>
          </p:cNvPr>
          <p:cNvSpPr>
            <a:spLocks noGrp="1"/>
          </p:cNvSpPr>
          <p:nvPr>
            <p:ph type="body" sz="quarter" idx="20" hasCustomPrompt="1"/>
          </p:nvPr>
        </p:nvSpPr>
        <p:spPr>
          <a:xfrm>
            <a:off x="8487613" y="1302547"/>
            <a:ext cx="612000" cy="612000"/>
          </a:xfrm>
          <a:prstGeom prst="ellipse">
            <a:avLst/>
          </a:prstGeom>
          <a:solidFill>
            <a:srgbClr val="FEBC11"/>
          </a:solidFill>
          <a:ln w="25400">
            <a:solidFill>
              <a:schemeClr val="bg1"/>
            </a:solidFill>
          </a:ln>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8" name="Text Placeholder 25">
            <a:extLst>
              <a:ext uri="{FF2B5EF4-FFF2-40B4-BE49-F238E27FC236}">
                <a16:creationId xmlns="" xmlns:a16="http://schemas.microsoft.com/office/drawing/2014/main" id="{E4A1293A-D1F4-1941-A787-F87122B6427B}"/>
              </a:ext>
            </a:extLst>
          </p:cNvPr>
          <p:cNvSpPr>
            <a:spLocks noGrp="1"/>
          </p:cNvSpPr>
          <p:nvPr>
            <p:ph type="body" sz="quarter" idx="21"/>
          </p:nvPr>
        </p:nvSpPr>
        <p:spPr>
          <a:xfrm>
            <a:off x="8740608"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22" hasCustomPrompt="1"/>
          </p:nvPr>
        </p:nvSpPr>
        <p:spPr>
          <a:xfrm>
            <a:off x="406400" y="6356350"/>
            <a:ext cx="3403600"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407066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s - with image / chart / icon (opt 02)">
    <p:spTree>
      <p:nvGrpSpPr>
        <p:cNvPr id="1" name=""/>
        <p:cNvGrpSpPr/>
        <p:nvPr/>
      </p:nvGrpSpPr>
      <p:grpSpPr>
        <a:xfrm>
          <a:off x="0" y="0"/>
          <a:ext cx="0" cy="0"/>
          <a:chOff x="0" y="0"/>
          <a:chExt cx="0" cy="0"/>
        </a:xfrm>
      </p:grpSpPr>
      <p:sp>
        <p:nvSpPr>
          <p:cNvPr id="22" name="Text Placeholder 21">
            <a:extLst>
              <a:ext uri="{FF2B5EF4-FFF2-40B4-BE49-F238E27FC236}">
                <a16:creationId xmlns="" xmlns:a16="http://schemas.microsoft.com/office/drawing/2014/main" id="{4BD3B939-3B16-F441-83B2-1414FC3CE098}"/>
              </a:ext>
            </a:extLst>
          </p:cNvPr>
          <p:cNvSpPr>
            <a:spLocks noGrp="1"/>
          </p:cNvSpPr>
          <p:nvPr>
            <p:ph type="body" sz="quarter" idx="13" hasCustomPrompt="1"/>
          </p:nvPr>
        </p:nvSpPr>
        <p:spPr>
          <a:xfrm>
            <a:off x="504825"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6" name="Footer Placeholder 5">
            <a:extLst>
              <a:ext uri="{FF2B5EF4-FFF2-40B4-BE49-F238E27FC236}">
                <a16:creationId xmlns="" xmlns:a16="http://schemas.microsoft.com/office/drawing/2014/main"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1CBDDC26-D28A-CC47-A903-3215875BC210}"/>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Comparisons - with image / chart / icon (opt 02)</a:t>
            </a:r>
            <a:endParaRPr lang="en-US" dirty="0"/>
          </a:p>
        </p:txBody>
      </p:sp>
      <p:sp>
        <p:nvSpPr>
          <p:cNvPr id="7" name="Slide Number Placeholder 6">
            <a:extLst>
              <a:ext uri="{FF2B5EF4-FFF2-40B4-BE49-F238E27FC236}">
                <a16:creationId xmlns="" xmlns:a16="http://schemas.microsoft.com/office/drawing/2014/main"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 xmlns:a16="http://schemas.microsoft.com/office/drawing/2014/main"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6" name="Text Placeholder 25">
            <a:extLst>
              <a:ext uri="{FF2B5EF4-FFF2-40B4-BE49-F238E27FC236}">
                <a16:creationId xmlns="" xmlns:a16="http://schemas.microsoft.com/office/drawing/2014/main" id="{278BC178-06E1-BF4D-98E6-06661E7FB494}"/>
              </a:ext>
            </a:extLst>
          </p:cNvPr>
          <p:cNvSpPr>
            <a:spLocks noGrp="1"/>
          </p:cNvSpPr>
          <p:nvPr>
            <p:ph type="body" sz="quarter" idx="15"/>
          </p:nvPr>
        </p:nvSpPr>
        <p:spPr>
          <a:xfrm>
            <a:off x="504825"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4DF6BE7-BA67-1B46-8163-B7A3DFBB32E9}"/>
              </a:ext>
            </a:extLst>
          </p:cNvPr>
          <p:cNvSpPr>
            <a:spLocks noGrp="1"/>
          </p:cNvSpPr>
          <p:nvPr>
            <p:ph sz="quarter" idx="21" hasCustomPrompt="1"/>
          </p:nvPr>
        </p:nvSpPr>
        <p:spPr>
          <a:xfrm>
            <a:off x="504825"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19" name="Text Placeholder 21">
            <a:extLst>
              <a:ext uri="{FF2B5EF4-FFF2-40B4-BE49-F238E27FC236}">
                <a16:creationId xmlns="" xmlns:a16="http://schemas.microsoft.com/office/drawing/2014/main" id="{072E3C89-2DC2-D745-AC1A-40F655B2CE22}"/>
              </a:ext>
            </a:extLst>
          </p:cNvPr>
          <p:cNvSpPr>
            <a:spLocks noGrp="1"/>
          </p:cNvSpPr>
          <p:nvPr>
            <p:ph type="body" sz="quarter" idx="22" hasCustomPrompt="1"/>
          </p:nvPr>
        </p:nvSpPr>
        <p:spPr>
          <a:xfrm>
            <a:off x="4331237"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0" name="Text Placeholder 25">
            <a:extLst>
              <a:ext uri="{FF2B5EF4-FFF2-40B4-BE49-F238E27FC236}">
                <a16:creationId xmlns="" xmlns:a16="http://schemas.microsoft.com/office/drawing/2014/main" id="{5565FFAC-83E0-5641-B638-1A58E427F71E}"/>
              </a:ext>
            </a:extLst>
          </p:cNvPr>
          <p:cNvSpPr>
            <a:spLocks noGrp="1"/>
          </p:cNvSpPr>
          <p:nvPr>
            <p:ph type="body" sz="quarter" idx="23"/>
          </p:nvPr>
        </p:nvSpPr>
        <p:spPr>
          <a:xfrm>
            <a:off x="4331237"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a:extLst>
              <a:ext uri="{FF2B5EF4-FFF2-40B4-BE49-F238E27FC236}">
                <a16:creationId xmlns="" xmlns:a16="http://schemas.microsoft.com/office/drawing/2014/main" id="{793719C8-1987-8A4C-A63E-B740FD53052B}"/>
              </a:ext>
            </a:extLst>
          </p:cNvPr>
          <p:cNvSpPr>
            <a:spLocks noGrp="1"/>
          </p:cNvSpPr>
          <p:nvPr>
            <p:ph sz="quarter" idx="24" hasCustomPrompt="1"/>
          </p:nvPr>
        </p:nvSpPr>
        <p:spPr>
          <a:xfrm>
            <a:off x="4331237"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23" name="Text Placeholder 21">
            <a:extLst>
              <a:ext uri="{FF2B5EF4-FFF2-40B4-BE49-F238E27FC236}">
                <a16:creationId xmlns="" xmlns:a16="http://schemas.microsoft.com/office/drawing/2014/main" id="{3EBF9622-0B52-5D4E-BF04-71D838A7A6A4}"/>
              </a:ext>
            </a:extLst>
          </p:cNvPr>
          <p:cNvSpPr>
            <a:spLocks noGrp="1"/>
          </p:cNvSpPr>
          <p:nvPr>
            <p:ph type="body" sz="quarter" idx="25" hasCustomPrompt="1"/>
          </p:nvPr>
        </p:nvSpPr>
        <p:spPr>
          <a:xfrm>
            <a:off x="8157650"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5" name="Text Placeholder 25">
            <a:extLst>
              <a:ext uri="{FF2B5EF4-FFF2-40B4-BE49-F238E27FC236}">
                <a16:creationId xmlns="" xmlns:a16="http://schemas.microsoft.com/office/drawing/2014/main" id="{DAA0B8D7-4C30-1648-86CE-0F510E7EB760}"/>
              </a:ext>
            </a:extLst>
          </p:cNvPr>
          <p:cNvSpPr>
            <a:spLocks noGrp="1"/>
          </p:cNvSpPr>
          <p:nvPr>
            <p:ph type="body" sz="quarter" idx="26"/>
          </p:nvPr>
        </p:nvSpPr>
        <p:spPr>
          <a:xfrm>
            <a:off x="8157650"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a:extLst>
              <a:ext uri="{FF2B5EF4-FFF2-40B4-BE49-F238E27FC236}">
                <a16:creationId xmlns="" xmlns:a16="http://schemas.microsoft.com/office/drawing/2014/main" id="{6C08569C-0B31-6C47-AAB3-3B9388505ED4}"/>
              </a:ext>
            </a:extLst>
          </p:cNvPr>
          <p:cNvSpPr>
            <a:spLocks noGrp="1"/>
          </p:cNvSpPr>
          <p:nvPr>
            <p:ph sz="quarter" idx="27" hasCustomPrompt="1"/>
          </p:nvPr>
        </p:nvSpPr>
        <p:spPr>
          <a:xfrm>
            <a:off x="8157650"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5" name="Text Placeholder 4"/>
          <p:cNvSpPr>
            <a:spLocks noGrp="1"/>
          </p:cNvSpPr>
          <p:nvPr>
            <p:ph type="body" sz="quarter" idx="28" hasCustomPrompt="1"/>
          </p:nvPr>
        </p:nvSpPr>
        <p:spPr>
          <a:xfrm>
            <a:off x="504825" y="6356350"/>
            <a:ext cx="3952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86517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332AD5B-E72D-A94F-98AE-656377385D6B}"/>
              </a:ext>
            </a:extLst>
          </p:cNvPr>
          <p:cNvPicPr>
            <a:picLocks noChangeAspect="1"/>
          </p:cNvPicPr>
          <p:nvPr/>
        </p:nvPicPr>
        <p:blipFill>
          <a:blip r:embed="rId32">
            <a:lum/>
          </a:blip>
          <a:stretch>
            <a:fillRect/>
          </a:stretch>
        </p:blipFill>
        <p:spPr>
          <a:xfrm>
            <a:off x="11081394" y="223339"/>
            <a:ext cx="603250" cy="603250"/>
          </a:xfrm>
          <a:prstGeom prst="rect">
            <a:avLst/>
          </a:prstGeom>
        </p:spPr>
      </p:pic>
      <p:sp>
        <p:nvSpPr>
          <p:cNvPr id="17" name="Rectangle 16">
            <a:extLst>
              <a:ext uri="{FF2B5EF4-FFF2-40B4-BE49-F238E27FC236}">
                <a16:creationId xmlns="" xmlns:a16="http://schemas.microsoft.com/office/drawing/2014/main" id="{4B1F3A1E-7DB8-E942-A26E-AA47434BAB2A}"/>
              </a:ext>
            </a:extLst>
          </p:cNvPr>
          <p:cNvSpPr/>
          <p:nvPr/>
        </p:nvSpPr>
        <p:spPr>
          <a:xfrm>
            <a:off x="0" y="321764"/>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 xmlns:a16="http://schemas.microsoft.com/office/drawing/2014/main" id="{9D2D0EB2-9874-914F-813F-217E2062148A}"/>
              </a:ext>
            </a:extLst>
          </p:cNvPr>
          <p:cNvSpPr>
            <a:spLocks noGrp="1"/>
          </p:cNvSpPr>
          <p:nvPr>
            <p:ph type="ftr" sz="quarter" idx="3"/>
          </p:nvPr>
        </p:nvSpPr>
        <p:spPr>
          <a:xfrm>
            <a:off x="9278470" y="6356350"/>
            <a:ext cx="2197675"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ID"/>
          </a:p>
        </p:txBody>
      </p:sp>
      <p:cxnSp>
        <p:nvCxnSpPr>
          <p:cNvPr id="7" name="Straight Connector 6">
            <a:extLst>
              <a:ext uri="{FF2B5EF4-FFF2-40B4-BE49-F238E27FC236}">
                <a16:creationId xmlns="" xmlns:a16="http://schemas.microsoft.com/office/drawing/2014/main" id="{1F060E8E-1590-EC47-B852-A8EDA70D52E9}"/>
              </a:ext>
            </a:extLst>
          </p:cNvPr>
          <p:cNvCxnSpPr/>
          <p:nvPr/>
        </p:nvCxnSpPr>
        <p:spPr>
          <a:xfrm>
            <a:off x="504825" y="6333935"/>
            <a:ext cx="11273981" cy="0"/>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 xmlns:a16="http://schemas.microsoft.com/office/drawing/2014/main" id="{1AF1BBB8-66EF-AE41-A86C-2B947B05AAFE}"/>
              </a:ext>
            </a:extLst>
          </p:cNvPr>
          <p:cNvSpPr>
            <a:spLocks noGrp="1"/>
          </p:cNvSpPr>
          <p:nvPr>
            <p:ph type="title"/>
          </p:nvPr>
        </p:nvSpPr>
        <p:spPr>
          <a:xfrm>
            <a:off x="504825" y="250215"/>
            <a:ext cx="10412557" cy="584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75B460CC-4201-9F45-950F-D8B26925AAAC}"/>
              </a:ext>
            </a:extLst>
          </p:cNvPr>
          <p:cNvSpPr>
            <a:spLocks noGrp="1"/>
          </p:cNvSpPr>
          <p:nvPr>
            <p:ph type="body" idx="1"/>
          </p:nvPr>
        </p:nvSpPr>
        <p:spPr>
          <a:xfrm>
            <a:off x="666596" y="1321555"/>
            <a:ext cx="10515600" cy="4855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6704F3C0-4E01-514C-A6AC-261444DB95E2}"/>
              </a:ext>
            </a:extLst>
          </p:cNvPr>
          <p:cNvSpPr>
            <a:spLocks noGrp="1"/>
          </p:cNvSpPr>
          <p:nvPr>
            <p:ph type="sldNum" sz="quarter" idx="4"/>
          </p:nvPr>
        </p:nvSpPr>
        <p:spPr>
          <a:xfrm>
            <a:off x="11508806" y="6356350"/>
            <a:ext cx="270000" cy="360000"/>
          </a:xfrm>
          <a:prstGeom prst="rect">
            <a:avLst/>
          </a:prstGeom>
        </p:spPr>
        <p:txBody>
          <a:bodyPr vert="horz" lIns="0" tIns="0" rIns="0" bIns="0" rtlCol="0" anchor="ctr"/>
          <a:lstStyle>
            <a:lvl1pPr algn="r">
              <a:defRPr sz="1000" b="1">
                <a:solidFill>
                  <a:srgbClr val="898989"/>
                </a:solidFill>
              </a:defRPr>
            </a:lvl1pPr>
          </a:lstStyle>
          <a:p>
            <a:fld id="{10208EE1-6094-497D-8279-45D0A0E7B44C}" type="slidenum">
              <a:rPr lang="en-ID" smtClean="0"/>
              <a:t>‹#›</a:t>
            </a:fld>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E25FF-81F4-46CA-A24C-B3C2B88B3AAE}" type="datetimeFigureOut">
              <a:rPr lang="en-ID" smtClean="0"/>
              <a:t>24/08/2023</a:t>
            </a:fld>
            <a:endParaRPr lang="en-ID"/>
          </a:p>
        </p:txBody>
      </p:sp>
    </p:spTree>
    <p:extLst>
      <p:ext uri="{BB962C8B-B14F-4D97-AF65-F5344CB8AC3E}">
        <p14:creationId xmlns:p14="http://schemas.microsoft.com/office/powerpoint/2010/main" val="3330864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1"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3.xml"/><Relationship Id="rId4" Type="http://schemas.openxmlformats.org/officeDocument/2006/relationships/slide" Target="slide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5012A585-0768-B72D-CF52-44D8EEEC5DD1}"/>
              </a:ext>
            </a:extLst>
          </p:cNvPr>
          <p:cNvSpPr>
            <a:spLocks noGrp="1"/>
          </p:cNvSpPr>
          <p:nvPr>
            <p:ph type="body" sz="quarter" idx="13"/>
          </p:nvPr>
        </p:nvSpPr>
        <p:spPr/>
        <p:txBody>
          <a:bodyPr/>
          <a:lstStyle/>
          <a:p>
            <a:r>
              <a:rPr lang="en-ID" sz="1200" dirty="0" smtClean="0"/>
              <a:t>Digital </a:t>
            </a:r>
            <a:r>
              <a:rPr lang="en-ID" sz="1200" dirty="0"/>
              <a:t>Non </a:t>
            </a:r>
            <a:r>
              <a:rPr lang="en-ID" sz="1200" dirty="0" smtClean="0"/>
              <a:t>Retail</a:t>
            </a:r>
          </a:p>
          <a:p>
            <a:r>
              <a:rPr lang="en-ID" sz="1200" dirty="0" smtClean="0"/>
              <a:t>Digital </a:t>
            </a:r>
            <a:r>
              <a:rPr lang="en-ID" sz="1200" dirty="0"/>
              <a:t>Delivery &amp; </a:t>
            </a:r>
            <a:r>
              <a:rPr lang="en-ID" sz="1200" dirty="0" smtClean="0"/>
              <a:t>Operation</a:t>
            </a:r>
            <a:endParaRPr lang="en-ID" sz="1200" dirty="0"/>
          </a:p>
        </p:txBody>
      </p:sp>
      <p:sp>
        <p:nvSpPr>
          <p:cNvPr id="3" name="Title 2">
            <a:extLst>
              <a:ext uri="{FF2B5EF4-FFF2-40B4-BE49-F238E27FC236}">
                <a16:creationId xmlns="" xmlns:a16="http://schemas.microsoft.com/office/drawing/2014/main" id="{EBD5C121-C677-ED27-CB27-31C37EBDAAF3}"/>
              </a:ext>
            </a:extLst>
          </p:cNvPr>
          <p:cNvSpPr>
            <a:spLocks noGrp="1"/>
          </p:cNvSpPr>
          <p:nvPr>
            <p:ph type="ctrTitle"/>
          </p:nvPr>
        </p:nvSpPr>
        <p:spPr/>
        <p:txBody>
          <a:bodyPr/>
          <a:lstStyle/>
          <a:p>
            <a:r>
              <a:rPr lang="en-ID" b="1" dirty="0" smtClean="0"/>
              <a:t>End of On-The Job Training (OJT) Report</a:t>
            </a:r>
            <a:endParaRPr lang="en-ID" b="1" dirty="0"/>
          </a:p>
        </p:txBody>
      </p:sp>
      <p:sp>
        <p:nvSpPr>
          <p:cNvPr id="4" name="Subtitle 3">
            <a:extLst>
              <a:ext uri="{FF2B5EF4-FFF2-40B4-BE49-F238E27FC236}">
                <a16:creationId xmlns="" xmlns:a16="http://schemas.microsoft.com/office/drawing/2014/main" id="{FE4A424B-47B6-BD18-4F0A-42B0A62F683A}"/>
              </a:ext>
            </a:extLst>
          </p:cNvPr>
          <p:cNvSpPr>
            <a:spLocks noGrp="1"/>
          </p:cNvSpPr>
          <p:nvPr>
            <p:ph type="subTitle" idx="1"/>
          </p:nvPr>
        </p:nvSpPr>
        <p:spPr/>
        <p:txBody>
          <a:bodyPr>
            <a:noAutofit/>
          </a:bodyPr>
          <a:lstStyle/>
          <a:p>
            <a:r>
              <a:rPr lang="en-ID" sz="1200" b="1" dirty="0" smtClean="0"/>
              <a:t>Steven Nanda Kurniawan</a:t>
            </a:r>
            <a:endParaRPr lang="en-ID" sz="1200" dirty="0" smtClean="0"/>
          </a:p>
          <a:p>
            <a:r>
              <a:rPr lang="en-ID" sz="1200" dirty="0" smtClean="0"/>
              <a:t>IT Development Program </a:t>
            </a:r>
            <a:r>
              <a:rPr lang="en-ID" sz="1200" dirty="0" smtClean="0"/>
              <a:t>Batch-03</a:t>
            </a:r>
            <a:endParaRPr lang="en-ID" sz="1200" dirty="0"/>
          </a:p>
        </p:txBody>
      </p:sp>
    </p:spTree>
    <p:extLst>
      <p:ext uri="{BB962C8B-B14F-4D97-AF65-F5344CB8AC3E}">
        <p14:creationId xmlns:p14="http://schemas.microsoft.com/office/powerpoint/2010/main" val="1671964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(3) </a:t>
            </a:r>
            <a:r>
              <a:rPr lang="en-US" b="1" dirty="0"/>
              <a:t>– </a:t>
            </a:r>
            <a:r>
              <a:rPr lang="en-US" b="1" dirty="0" err="1" smtClean="0"/>
              <a:t>eBizLoan</a:t>
            </a:r>
            <a:r>
              <a:rPr lang="en-US" b="1" dirty="0"/>
              <a:t> (Digital Lending) Project</a:t>
            </a:r>
            <a:endParaRPr lang="en-US" b="1" dirty="0"/>
          </a:p>
        </p:txBody>
      </p:sp>
      <p:sp>
        <p:nvSpPr>
          <p:cNvPr id="4" name="Text Placeholder 3"/>
          <p:cNvSpPr>
            <a:spLocks noGrp="1"/>
          </p:cNvSpPr>
          <p:nvPr>
            <p:ph type="body" sz="quarter" idx="13"/>
          </p:nvPr>
        </p:nvSpPr>
        <p:spPr/>
        <p:txBody>
          <a:bodyPr/>
          <a:lstStyle/>
          <a:p>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639" y="1278270"/>
            <a:ext cx="7806141" cy="4819605"/>
          </a:xfrm>
        </p:spPr>
      </p:pic>
      <p:sp>
        <p:nvSpPr>
          <p:cNvPr id="9" name="TextBox 8"/>
          <p:cNvSpPr txBox="1"/>
          <p:nvPr/>
        </p:nvSpPr>
        <p:spPr>
          <a:xfrm>
            <a:off x="9367284" y="1988289"/>
            <a:ext cx="2062716" cy="1138773"/>
          </a:xfrm>
          <a:prstGeom prst="rect">
            <a:avLst/>
          </a:prstGeom>
          <a:noFill/>
        </p:spPr>
        <p:txBody>
          <a:bodyPr wrap="square" rtlCol="0">
            <a:spAutoFit/>
          </a:bodyPr>
          <a:lstStyle/>
          <a:p>
            <a:r>
              <a:rPr lang="en-US" sz="1400" dirty="0" smtClean="0"/>
              <a:t>Role:</a:t>
            </a:r>
          </a:p>
          <a:p>
            <a:endParaRPr lang="en-US" dirty="0"/>
          </a:p>
          <a:p>
            <a:pPr marL="285750" indent="-285750">
              <a:buFont typeface="Arial" panose="020B0604020202020204" pitchFamily="34" charset="0"/>
              <a:buChar char="•"/>
            </a:pPr>
            <a:r>
              <a:rPr lang="en-US" dirty="0" smtClean="0"/>
              <a:t>Front End Developer</a:t>
            </a:r>
            <a:endParaRPr lang="en-US" dirty="0"/>
          </a:p>
        </p:txBody>
      </p:sp>
      <p:sp>
        <p:nvSpPr>
          <p:cNvPr id="10" name="TextBox 9"/>
          <p:cNvSpPr txBox="1"/>
          <p:nvPr/>
        </p:nvSpPr>
        <p:spPr>
          <a:xfrm>
            <a:off x="9367284" y="3498112"/>
            <a:ext cx="2232837" cy="2031325"/>
          </a:xfrm>
          <a:prstGeom prst="rect">
            <a:avLst/>
          </a:prstGeom>
          <a:noFill/>
        </p:spPr>
        <p:txBody>
          <a:bodyPr wrap="square" rtlCol="0">
            <a:spAutoFit/>
          </a:bodyPr>
          <a:lstStyle/>
          <a:p>
            <a:r>
              <a:rPr lang="en-US" sz="1400" dirty="0" smtClean="0"/>
              <a:t>Tools:</a:t>
            </a:r>
          </a:p>
          <a:p>
            <a:endParaRPr lang="en-US" dirty="0"/>
          </a:p>
          <a:p>
            <a:pPr marL="285750" indent="-285750">
              <a:buFont typeface="Arial" panose="020B0604020202020204" pitchFamily="34" charset="0"/>
              <a:buChar char="•"/>
            </a:pPr>
            <a:r>
              <a:rPr lang="en-US" dirty="0" smtClean="0"/>
              <a:t>Visual Studio Code (IDE)</a:t>
            </a:r>
          </a:p>
          <a:p>
            <a:pPr marL="285750" indent="-285750">
              <a:buFont typeface="Arial" panose="020B0604020202020204" pitchFamily="34" charset="0"/>
              <a:buChar char="•"/>
            </a:pPr>
            <a:r>
              <a:rPr lang="en-US" dirty="0" smtClean="0"/>
              <a:t>React JS</a:t>
            </a:r>
          </a:p>
          <a:p>
            <a:pPr marL="285750" indent="-285750">
              <a:buFont typeface="Arial" panose="020B0604020202020204" pitchFamily="34" charset="0"/>
              <a:buChar char="•"/>
            </a:pPr>
            <a:r>
              <a:rPr lang="en-US" dirty="0" smtClean="0"/>
              <a:t>Dynamo Engine</a:t>
            </a:r>
          </a:p>
          <a:p>
            <a:pPr marL="285750" indent="-285750">
              <a:buFont typeface="Arial" panose="020B0604020202020204" pitchFamily="34" charset="0"/>
              <a:buChar char="•"/>
            </a:pPr>
            <a:r>
              <a:rPr lang="en-US" dirty="0" smtClean="0"/>
              <a:t>Cypress</a:t>
            </a:r>
            <a:endParaRPr lang="en-US" dirty="0"/>
          </a:p>
        </p:txBody>
      </p:sp>
    </p:spTree>
    <p:extLst>
      <p:ext uri="{BB962C8B-B14F-4D97-AF65-F5344CB8AC3E}">
        <p14:creationId xmlns:p14="http://schemas.microsoft.com/office/powerpoint/2010/main" val="4157794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(4) </a:t>
            </a:r>
            <a:r>
              <a:rPr lang="en-US" b="1" dirty="0"/>
              <a:t>– </a:t>
            </a:r>
            <a:r>
              <a:rPr lang="en-US" b="1" dirty="0" err="1"/>
              <a:t>eBizLoan</a:t>
            </a:r>
            <a:r>
              <a:rPr lang="en-US" b="1" dirty="0"/>
              <a:t> (Digital Lending) Project</a:t>
            </a:r>
            <a:endParaRPr lang="en-US" dirty="0"/>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46813" y="1304629"/>
            <a:ext cx="7873886" cy="4617705"/>
          </a:xfrm>
        </p:spPr>
      </p:pic>
      <p:sp>
        <p:nvSpPr>
          <p:cNvPr id="5" name="Text Placeholder 4"/>
          <p:cNvSpPr>
            <a:spLocks noGrp="1"/>
          </p:cNvSpPr>
          <p:nvPr>
            <p:ph type="body" sz="quarter" idx="13"/>
          </p:nvPr>
        </p:nvSpPr>
        <p:spPr/>
        <p:txBody>
          <a:bodyPr/>
          <a:lstStyle/>
          <a:p>
            <a:endParaRPr lang="en-US"/>
          </a:p>
        </p:txBody>
      </p:sp>
      <p:sp>
        <p:nvSpPr>
          <p:cNvPr id="7" name="TextBox 6"/>
          <p:cNvSpPr txBox="1"/>
          <p:nvPr/>
        </p:nvSpPr>
        <p:spPr>
          <a:xfrm flipH="1">
            <a:off x="9040863" y="2020187"/>
            <a:ext cx="2729378" cy="369332"/>
          </a:xfrm>
          <a:prstGeom prst="rect">
            <a:avLst/>
          </a:prstGeom>
          <a:noFill/>
        </p:spPr>
        <p:txBody>
          <a:bodyPr wrap="square" rtlCol="0">
            <a:spAutoFit/>
          </a:bodyPr>
          <a:lstStyle/>
          <a:p>
            <a:r>
              <a:rPr lang="en-US" dirty="0" smtClean="0"/>
              <a:t>Front End unit Testing</a:t>
            </a:r>
            <a:endParaRPr lang="en-US" dirty="0"/>
          </a:p>
        </p:txBody>
      </p:sp>
    </p:spTree>
    <p:extLst>
      <p:ext uri="{BB962C8B-B14F-4D97-AF65-F5344CB8AC3E}">
        <p14:creationId xmlns:p14="http://schemas.microsoft.com/office/powerpoint/2010/main" val="1183157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(5) </a:t>
            </a:r>
            <a:r>
              <a:rPr lang="en-US" b="1" dirty="0"/>
              <a:t>– </a:t>
            </a:r>
            <a:r>
              <a:rPr lang="en-US" b="1" dirty="0" err="1"/>
              <a:t>eBizLoan</a:t>
            </a:r>
            <a:r>
              <a:rPr lang="en-US" b="1" dirty="0"/>
              <a:t> (Digital Lending) Project</a:t>
            </a:r>
            <a:endParaRPr lang="en-US" dirty="0"/>
          </a:p>
        </p:txBody>
      </p:sp>
      <p:sp>
        <p:nvSpPr>
          <p:cNvPr id="5" name="Text Placeholder 4"/>
          <p:cNvSpPr>
            <a:spLocks noGrp="1"/>
          </p:cNvSpPr>
          <p:nvPr>
            <p:ph type="body" sz="quarter" idx="13"/>
          </p:nvPr>
        </p:nvSpPr>
        <p:spPr/>
        <p:txBody>
          <a:bodyPr/>
          <a:lstStyle/>
          <a:p>
            <a:endParaRPr lang="en-US"/>
          </a:p>
        </p:txBody>
      </p:sp>
      <p:sp>
        <p:nvSpPr>
          <p:cNvPr id="7" name="TextBox 6"/>
          <p:cNvSpPr txBox="1"/>
          <p:nvPr/>
        </p:nvSpPr>
        <p:spPr>
          <a:xfrm flipH="1">
            <a:off x="9040863" y="2020187"/>
            <a:ext cx="2729378" cy="646331"/>
          </a:xfrm>
          <a:prstGeom prst="rect">
            <a:avLst/>
          </a:prstGeom>
          <a:noFill/>
        </p:spPr>
        <p:txBody>
          <a:bodyPr wrap="square" rtlCol="0">
            <a:spAutoFit/>
          </a:bodyPr>
          <a:lstStyle/>
          <a:p>
            <a:r>
              <a:rPr lang="en-US" dirty="0" smtClean="0"/>
              <a:t>Unit Testing Result (Code Coverage)</a:t>
            </a:r>
            <a:endParaRPr lang="en-US" dirty="0"/>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04825" y="1422152"/>
            <a:ext cx="8288301" cy="4679437"/>
          </a:xfrm>
        </p:spPr>
      </p:pic>
    </p:spTree>
    <p:extLst>
      <p:ext uri="{BB962C8B-B14F-4D97-AF65-F5344CB8AC3E}">
        <p14:creationId xmlns:p14="http://schemas.microsoft.com/office/powerpoint/2010/main" val="1251351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eBizLoan</a:t>
            </a:r>
            <a:r>
              <a:rPr lang="en-US" dirty="0" smtClean="0"/>
              <a:t> Project</a:t>
            </a:r>
            <a:endParaRPr lang="en-US" dirty="0"/>
          </a:p>
        </p:txBody>
      </p:sp>
      <p:sp>
        <p:nvSpPr>
          <p:cNvPr id="3" name="Title 2"/>
          <p:cNvSpPr>
            <a:spLocks noGrp="1"/>
          </p:cNvSpPr>
          <p:nvPr>
            <p:ph type="title"/>
          </p:nvPr>
        </p:nvSpPr>
        <p:spPr/>
        <p:txBody>
          <a:bodyPr/>
          <a:lstStyle/>
          <a:p>
            <a:r>
              <a:rPr lang="en-US" b="1" dirty="0"/>
              <a:t>Initiative </a:t>
            </a:r>
            <a:r>
              <a:rPr lang="en-US" b="1" dirty="0" smtClean="0"/>
              <a:t>Project – Short Demo</a:t>
            </a:r>
            <a:endParaRPr lang="en-US" dirty="0"/>
          </a:p>
        </p:txBody>
      </p:sp>
      <p:sp>
        <p:nvSpPr>
          <p:cNvPr id="5" name="Text Placeholder 4"/>
          <p:cNvSpPr>
            <a:spLocks noGrp="1"/>
          </p:cNvSpPr>
          <p:nvPr>
            <p:ph type="body" sz="quarter" idx="15"/>
          </p:nvPr>
        </p:nvSpPr>
        <p:spPr/>
        <p:txBody>
          <a:bodyPr/>
          <a:lstStyle/>
          <a:p>
            <a:r>
              <a:rPr lang="en-US" dirty="0"/>
              <a:t>http://10.230.84.50:9000/</a:t>
            </a:r>
            <a:endParaRPr lang="en-US" dirty="0"/>
          </a:p>
        </p:txBody>
      </p:sp>
      <p:sp>
        <p:nvSpPr>
          <p:cNvPr id="6" name="Text Placeholder 5"/>
          <p:cNvSpPr>
            <a:spLocks noGrp="1"/>
          </p:cNvSpPr>
          <p:nvPr>
            <p:ph type="body" sz="quarter" idx="16"/>
          </p:nvPr>
        </p:nvSpPr>
        <p:spPr/>
        <p:txBody>
          <a:bodyPr/>
          <a:lstStyle/>
          <a:p>
            <a:endParaRPr lang="en-US"/>
          </a:p>
        </p:txBody>
      </p:sp>
      <p:pic>
        <p:nvPicPr>
          <p:cNvPr id="8" name="Picture Placeholder 7"/>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7758" r="7758"/>
          <a:stretch>
            <a:fillRect/>
          </a:stretch>
        </p:blipFill>
        <p:spPr/>
      </p:pic>
    </p:spTree>
    <p:extLst>
      <p:ext uri="{BB962C8B-B14F-4D97-AF65-F5344CB8AC3E}">
        <p14:creationId xmlns:p14="http://schemas.microsoft.com/office/powerpoint/2010/main" val="3695745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From On-The-Job Training (OJT)</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Managed to gain understanding regarding technology that is used in banking industry through mentor and various workshop.</a:t>
            </a:r>
          </a:p>
          <a:p>
            <a:pPr marL="514350" indent="-514350">
              <a:buFont typeface="+mj-lt"/>
              <a:buAutoNum type="arabicPeriod"/>
            </a:pPr>
            <a:r>
              <a:rPr lang="en-US" dirty="0" smtClean="0"/>
              <a:t>Attained </a:t>
            </a:r>
            <a:r>
              <a:rPr lang="en-US" dirty="0" smtClean="0"/>
              <a:t>live hands-on exposure regarding the internal </a:t>
            </a:r>
            <a:r>
              <a:rPr lang="en-US" dirty="0"/>
              <a:t>system that is used by </a:t>
            </a:r>
            <a:r>
              <a:rPr lang="en-US" dirty="0" err="1" smtClean="0"/>
              <a:t>Maybank</a:t>
            </a:r>
            <a:r>
              <a:rPr lang="en-US" dirty="0" smtClean="0"/>
              <a:t> with provision of mentor and teammates</a:t>
            </a:r>
            <a:r>
              <a:rPr lang="en-US" dirty="0" smtClean="0"/>
              <a:t>.</a:t>
            </a:r>
            <a:endParaRPr lang="en-US" dirty="0"/>
          </a:p>
          <a:p>
            <a:pPr marL="514350" indent="-514350">
              <a:buFont typeface="+mj-lt"/>
              <a:buAutoNum type="arabicPeriod"/>
            </a:pPr>
            <a:r>
              <a:rPr lang="en-US" dirty="0" smtClean="0"/>
              <a:t>Managed to gain experience working in banking project.</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63044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Improvement Ideas (1</a:t>
            </a:r>
            <a:r>
              <a:rPr lang="en-US" b="1" dirty="0"/>
              <a:t>)</a:t>
            </a:r>
            <a:endParaRPr lang="en-US" dirty="0"/>
          </a:p>
        </p:txBody>
      </p:sp>
      <p:sp>
        <p:nvSpPr>
          <p:cNvPr id="3" name="Content Placeholder 2"/>
          <p:cNvSpPr>
            <a:spLocks noGrp="1"/>
          </p:cNvSpPr>
          <p:nvPr>
            <p:ph idx="1"/>
          </p:nvPr>
        </p:nvSpPr>
        <p:spPr/>
        <p:txBody>
          <a:bodyPr>
            <a:normAutofit/>
          </a:bodyPr>
          <a:lstStyle/>
          <a:p>
            <a:r>
              <a:rPr lang="en-US" sz="2000" dirty="0" err="1" smtClean="0"/>
              <a:t>eBizLoan</a:t>
            </a:r>
            <a:r>
              <a:rPr lang="en-US" sz="2000" dirty="0" smtClean="0"/>
              <a:t> Application Story Planning must be consistent and clear</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4206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thanks to my awesome team !</a:t>
            </a:r>
            <a:endParaRPr lang="en-US" b="1" dirty="0"/>
          </a:p>
        </p:txBody>
      </p:sp>
      <p:sp>
        <p:nvSpPr>
          <p:cNvPr id="3" name="Content Placeholder 2"/>
          <p:cNvSpPr>
            <a:spLocks noGrp="1"/>
          </p:cNvSpPr>
          <p:nvPr>
            <p:ph idx="1"/>
          </p:nvPr>
        </p:nvSpPr>
        <p:spPr/>
        <p:txBody>
          <a:bodyPr>
            <a:normAutofit/>
          </a:bodyPr>
          <a:lstStyle/>
          <a:p>
            <a:r>
              <a:rPr lang="en-US" sz="2000" dirty="0"/>
              <a:t>My Mentor </a:t>
            </a:r>
            <a:r>
              <a:rPr lang="en-US" sz="2000" dirty="0" smtClean="0"/>
              <a:t>Pak </a:t>
            </a:r>
            <a:r>
              <a:rPr lang="en-US" sz="2000" dirty="0" smtClean="0"/>
              <a:t>Rifqi</a:t>
            </a:r>
          </a:p>
          <a:p>
            <a:r>
              <a:rPr lang="en-US" sz="2000" dirty="0" smtClean="0"/>
              <a:t>Digital non Retail Team</a:t>
            </a:r>
            <a:endParaRPr lang="en-US" sz="2000" dirty="0" smtClean="0"/>
          </a:p>
          <a:p>
            <a:r>
              <a:rPr lang="en-US" sz="2000" dirty="0" smtClean="0"/>
              <a:t>Human Capital Team for Coordinating OJT Program</a:t>
            </a:r>
          </a:p>
          <a:p>
            <a:r>
              <a:rPr lang="en-US" sz="2000" dirty="0" smtClean="0"/>
              <a:t>And all </a:t>
            </a:r>
            <a:r>
              <a:rPr lang="en-US" sz="2000" dirty="0" err="1" smtClean="0"/>
              <a:t>Maybankers</a:t>
            </a:r>
            <a:r>
              <a:rPr lang="en-US" sz="2000" dirty="0" smtClean="0"/>
              <a:t> who helped me throughout my journey</a:t>
            </a:r>
          </a:p>
          <a:p>
            <a:endParaRPr lang="en-US" sz="2000"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4029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about my Division</a:t>
            </a:r>
            <a:endParaRPr lang="en-US" b="1" dirty="0"/>
          </a:p>
        </p:txBody>
      </p:sp>
      <p:sp>
        <p:nvSpPr>
          <p:cNvPr id="3" name="Content Placeholder 2"/>
          <p:cNvSpPr>
            <a:spLocks noGrp="1"/>
          </p:cNvSpPr>
          <p:nvPr>
            <p:ph idx="1"/>
          </p:nvPr>
        </p:nvSpPr>
        <p:spPr/>
        <p:txBody>
          <a:bodyPr/>
          <a:lstStyle/>
          <a:p>
            <a:r>
              <a:rPr lang="en-US" dirty="0" smtClean="0"/>
              <a:t>Unit      : </a:t>
            </a:r>
            <a:r>
              <a:rPr lang="en-US" dirty="0" smtClean="0"/>
              <a:t>Digital Non Retail</a:t>
            </a:r>
            <a:endParaRPr lang="en-US" dirty="0" smtClean="0"/>
          </a:p>
          <a:p>
            <a:r>
              <a:rPr lang="en-US" dirty="0" smtClean="0"/>
              <a:t>Division : </a:t>
            </a:r>
            <a:r>
              <a:rPr lang="en-US" dirty="0" smtClean="0"/>
              <a:t>Digital Delivery &amp; Operation</a:t>
            </a:r>
            <a:endParaRPr lang="en-US" dirty="0" smtClean="0"/>
          </a:p>
          <a:p>
            <a:r>
              <a:rPr lang="en-US" dirty="0" smtClean="0"/>
              <a:t>Mentor  : Pak Rifqi </a:t>
            </a:r>
            <a:r>
              <a:rPr lang="en-US" dirty="0" smtClean="0"/>
              <a:t>Riadhi</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68122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6-Month On-The-Job (OJT) Training Journey 	</a:t>
            </a:r>
            <a:endParaRPr lang="en-US" dirty="0"/>
          </a:p>
        </p:txBody>
      </p:sp>
      <p:sp>
        <p:nvSpPr>
          <p:cNvPr id="3" name="Content Placeholder 2"/>
          <p:cNvSpPr>
            <a:spLocks noGrp="1"/>
          </p:cNvSpPr>
          <p:nvPr>
            <p:ph idx="1"/>
          </p:nvPr>
        </p:nvSpPr>
        <p:spPr/>
        <p:txBody>
          <a:bodyPr>
            <a:normAutofit/>
          </a:bodyPr>
          <a:lstStyle/>
          <a:p>
            <a:r>
              <a:rPr lang="en-US" sz="2000" b="1" dirty="0" smtClean="0"/>
              <a:t>Monitoring and Maintenance of Production Apps</a:t>
            </a:r>
          </a:p>
          <a:p>
            <a:pPr lvl="1"/>
            <a:r>
              <a:rPr lang="en-US" sz="2000" dirty="0" smtClean="0"/>
              <a:t>Monitoring and Support Maintenance in RDN(</a:t>
            </a:r>
            <a:r>
              <a:rPr lang="en-US" sz="2000" dirty="0" err="1" smtClean="0"/>
              <a:t>Rekening</a:t>
            </a:r>
            <a:r>
              <a:rPr lang="en-US" sz="2000" dirty="0" smtClean="0"/>
              <a:t> Dana </a:t>
            </a:r>
            <a:r>
              <a:rPr lang="en-US" sz="2000" dirty="0" err="1" smtClean="0"/>
              <a:t>Nasabah</a:t>
            </a:r>
            <a:r>
              <a:rPr lang="en-US" sz="2000" dirty="0" smtClean="0"/>
              <a:t>)</a:t>
            </a:r>
            <a:endParaRPr lang="en-US" sz="2000" dirty="0" smtClean="0"/>
          </a:p>
          <a:p>
            <a:r>
              <a:rPr lang="en-US" sz="2000" b="1" dirty="0" smtClean="0"/>
              <a:t>Participate </a:t>
            </a:r>
            <a:r>
              <a:rPr lang="en-US" sz="2000" b="1" dirty="0" smtClean="0"/>
              <a:t>and contribute </a:t>
            </a:r>
            <a:r>
              <a:rPr lang="en-US" sz="2000" b="1" dirty="0" smtClean="0"/>
              <a:t>in Initiative Project</a:t>
            </a:r>
            <a:endParaRPr lang="en-US" sz="2000" b="1" dirty="0" smtClean="0"/>
          </a:p>
          <a:p>
            <a:pPr lvl="1"/>
            <a:r>
              <a:rPr lang="en-US" sz="2000" dirty="0"/>
              <a:t>MBI </a:t>
            </a:r>
            <a:r>
              <a:rPr lang="en-US" sz="2000" dirty="0" err="1"/>
              <a:t>ScriptScheduler</a:t>
            </a:r>
            <a:r>
              <a:rPr lang="en-US" sz="2000" dirty="0"/>
              <a:t> </a:t>
            </a:r>
            <a:r>
              <a:rPr lang="en-US" sz="2000" dirty="0" smtClean="0"/>
              <a:t>Project</a:t>
            </a:r>
          </a:p>
          <a:p>
            <a:pPr lvl="1"/>
            <a:r>
              <a:rPr lang="en-US" sz="2000" dirty="0" smtClean="0"/>
              <a:t>Digital </a:t>
            </a:r>
            <a:r>
              <a:rPr lang="en-US" sz="2000" dirty="0"/>
              <a:t>Lending Initiative Project (React Native</a:t>
            </a:r>
            <a:r>
              <a:rPr lang="en-US" sz="2000" dirty="0" smtClean="0"/>
              <a:t>)</a:t>
            </a:r>
            <a:endParaRPr lang="en-US" sz="2000" dirty="0"/>
          </a:p>
          <a:p>
            <a:pPr lvl="1"/>
            <a:r>
              <a:rPr lang="en-US" sz="2000" dirty="0" err="1" smtClean="0"/>
              <a:t>eBizLoan</a:t>
            </a:r>
            <a:r>
              <a:rPr lang="en-US" sz="2000" dirty="0" smtClean="0"/>
              <a:t> Project</a:t>
            </a:r>
          </a:p>
          <a:p>
            <a:r>
              <a:rPr lang="en-US" sz="2000" b="1" dirty="0" smtClean="0"/>
              <a:t>Training and Events</a:t>
            </a:r>
          </a:p>
          <a:p>
            <a:pPr lvl="1"/>
            <a:r>
              <a:rPr lang="en-US" sz="2000" dirty="0" smtClean="0"/>
              <a:t>SME </a:t>
            </a:r>
            <a:r>
              <a:rPr lang="en-US" sz="2000" dirty="0"/>
              <a:t>DL Delivery </a:t>
            </a:r>
            <a:r>
              <a:rPr lang="en-US" sz="2000" dirty="0" smtClean="0"/>
              <a:t>Inception Agile Workshop from </a:t>
            </a:r>
            <a:r>
              <a:rPr lang="en-US" sz="2000" dirty="0" err="1" smtClean="0"/>
              <a:t>GreyAmp</a:t>
            </a:r>
            <a:endParaRPr lang="en-US" sz="2000" dirty="0" smtClean="0"/>
          </a:p>
          <a:p>
            <a:pPr lvl="1"/>
            <a:r>
              <a:rPr lang="en-US" sz="2000" dirty="0" smtClean="0"/>
              <a:t>Joined 1</a:t>
            </a:r>
            <a:r>
              <a:rPr lang="en-US" sz="2000" baseline="30000" dirty="0" smtClean="0"/>
              <a:t>st</a:t>
            </a:r>
            <a:r>
              <a:rPr lang="en-US" sz="2000" dirty="0" smtClean="0"/>
              <a:t> </a:t>
            </a:r>
            <a:r>
              <a:rPr lang="en-US" sz="2000" dirty="0" smtClean="0"/>
              <a:t>DRP</a:t>
            </a:r>
          </a:p>
          <a:p>
            <a:pPr lvl="1"/>
            <a:r>
              <a:rPr lang="en-US" sz="2000" dirty="0" err="1"/>
              <a:t>Git</a:t>
            </a:r>
            <a:r>
              <a:rPr lang="en-US" sz="2000" dirty="0"/>
              <a:t> </a:t>
            </a:r>
            <a:r>
              <a:rPr lang="en-US" sz="2000" dirty="0" smtClean="0"/>
              <a:t>Workflow </a:t>
            </a:r>
            <a:r>
              <a:rPr lang="en-US" sz="2000" dirty="0"/>
              <a:t>and </a:t>
            </a:r>
            <a:r>
              <a:rPr lang="en-US" sz="2000" dirty="0" smtClean="0"/>
              <a:t>Branching Strategy Workshop from </a:t>
            </a:r>
            <a:r>
              <a:rPr lang="en-US" sz="2000" dirty="0" err="1" smtClean="0"/>
              <a:t>GreyAmp</a:t>
            </a:r>
            <a:endParaRPr lang="en-US" sz="2000" dirty="0" smtClean="0"/>
          </a:p>
          <a:p>
            <a:pPr lvl="1"/>
            <a:r>
              <a:rPr lang="en-US" sz="2000" dirty="0" smtClean="0"/>
              <a:t>Dynamo Engine Training with </a:t>
            </a:r>
            <a:r>
              <a:rPr lang="en-US" sz="2000" dirty="0" err="1" smtClean="0"/>
              <a:t>Maybank</a:t>
            </a:r>
            <a:r>
              <a:rPr lang="en-US" sz="2000" dirty="0" smtClean="0"/>
              <a:t> KL</a:t>
            </a:r>
            <a:endParaRPr lang="en-US" sz="2000" dirty="0"/>
          </a:p>
          <a:p>
            <a:pPr lvl="1"/>
            <a:endParaRPr lang="en-US" sz="2000"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71974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Initiative Project</a:t>
            </a:r>
            <a:endParaRPr lang="en-US" dirty="0"/>
          </a:p>
        </p:txBody>
      </p:sp>
      <p:sp>
        <p:nvSpPr>
          <p:cNvPr id="3" name="Content Placeholder 2"/>
          <p:cNvSpPr>
            <a:spLocks noGrp="1"/>
          </p:cNvSpPr>
          <p:nvPr>
            <p:ph idx="1"/>
          </p:nvPr>
        </p:nvSpPr>
        <p:spPr/>
        <p:txBody>
          <a:bodyPr/>
          <a:lstStyle/>
          <a:p>
            <a:r>
              <a:rPr lang="en-US" dirty="0">
                <a:hlinkClick r:id="rId2" action="ppaction://hlinksldjump"/>
              </a:rPr>
              <a:t>MBI </a:t>
            </a:r>
            <a:r>
              <a:rPr lang="en-US" dirty="0" err="1">
                <a:hlinkClick r:id="rId2" action="ppaction://hlinksldjump"/>
              </a:rPr>
              <a:t>ScriptScheduler</a:t>
            </a:r>
            <a:r>
              <a:rPr lang="en-US" dirty="0">
                <a:hlinkClick r:id="rId2" action="ppaction://hlinksldjump"/>
              </a:rPr>
              <a:t> Project</a:t>
            </a:r>
            <a:endParaRPr lang="en-US" dirty="0"/>
          </a:p>
          <a:p>
            <a:r>
              <a:rPr lang="en-US" dirty="0">
                <a:hlinkClick r:id="rId3" action="ppaction://hlinksldjump"/>
              </a:rPr>
              <a:t>Digital Lending Initiative Project (React Native)</a:t>
            </a:r>
            <a:endParaRPr lang="en-US" dirty="0"/>
          </a:p>
          <a:p>
            <a:r>
              <a:rPr lang="en-US" dirty="0" err="1">
                <a:hlinkClick r:id="rId4" action="ppaction://hlinksldjump"/>
              </a:rPr>
              <a:t>eBizLoan</a:t>
            </a:r>
            <a:r>
              <a:rPr lang="en-US" dirty="0">
                <a:hlinkClick r:id="rId4" action="ppaction://hlinksldjump"/>
              </a:rPr>
              <a:t> </a:t>
            </a:r>
            <a:r>
              <a:rPr lang="en-US" dirty="0" smtClean="0">
                <a:hlinkClick r:id="rId4" action="ppaction://hlinksldjump"/>
              </a:rPr>
              <a:t>(Digital Lending) Project</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16655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Monitoring and Support Maintenance in </a:t>
            </a:r>
            <a:r>
              <a:rPr lang="en-US" b="1" dirty="0" smtClean="0"/>
              <a:t>RDN Backend(</a:t>
            </a:r>
            <a:r>
              <a:rPr lang="en-US" b="1" dirty="0" err="1" smtClean="0"/>
              <a:t>Rekening</a:t>
            </a:r>
            <a:r>
              <a:rPr lang="en-US" b="1" dirty="0" smtClean="0"/>
              <a:t> </a:t>
            </a:r>
            <a:r>
              <a:rPr lang="en-US" b="1" dirty="0"/>
              <a:t>Dana </a:t>
            </a:r>
            <a:r>
              <a:rPr lang="en-US" b="1" dirty="0" err="1" smtClean="0"/>
              <a:t>Nasabah</a:t>
            </a:r>
            <a:r>
              <a:rPr lang="en-US" b="1" dirty="0" smtClean="0"/>
              <a:t>)</a:t>
            </a:r>
            <a:endParaRPr lang="en-US" b="1" dirty="0"/>
          </a:p>
        </p:txBody>
      </p:sp>
      <p:sp>
        <p:nvSpPr>
          <p:cNvPr id="3" name="Content Placeholder 2"/>
          <p:cNvSpPr>
            <a:spLocks noGrp="1"/>
          </p:cNvSpPr>
          <p:nvPr>
            <p:ph idx="1"/>
          </p:nvPr>
        </p:nvSpPr>
        <p:spPr>
          <a:xfrm>
            <a:off x="666596" y="1363246"/>
            <a:ext cx="10515600" cy="4855408"/>
          </a:xfrm>
        </p:spPr>
        <p:txBody>
          <a:bodyPr/>
          <a:lstStyle/>
          <a:p>
            <a:r>
              <a:rPr lang="en-US" sz="2000" dirty="0" smtClean="0"/>
              <a:t>RDN is </a:t>
            </a:r>
            <a:r>
              <a:rPr lang="en-US" sz="2000" dirty="0" err="1" smtClean="0"/>
              <a:t>Rekening</a:t>
            </a:r>
            <a:r>
              <a:rPr lang="en-US" sz="2000" dirty="0" smtClean="0"/>
              <a:t> Dana </a:t>
            </a:r>
            <a:r>
              <a:rPr lang="en-US" sz="2000" dirty="0" err="1" smtClean="0"/>
              <a:t>Nasabah</a:t>
            </a:r>
            <a:r>
              <a:rPr lang="en-US" sz="2000" dirty="0" smtClean="0"/>
              <a:t> that used for Transaction in </a:t>
            </a:r>
            <a:r>
              <a:rPr lang="en-US" sz="2000" dirty="0" err="1" smtClean="0"/>
              <a:t>Maybank</a:t>
            </a:r>
            <a:r>
              <a:rPr lang="en-US" sz="2000" dirty="0" smtClean="0"/>
              <a:t> </a:t>
            </a:r>
            <a:r>
              <a:rPr lang="en-US" sz="2000" dirty="0" err="1" smtClean="0"/>
              <a:t>Sekuritas</a:t>
            </a:r>
            <a:endParaRPr lang="en-US" sz="2000" dirty="0" smtClean="0"/>
          </a:p>
          <a:p>
            <a:endParaRPr lang="en-US" sz="2000" dirty="0"/>
          </a:p>
          <a:p>
            <a:endParaRPr lang="en-US" dirty="0"/>
          </a:p>
        </p:txBody>
      </p:sp>
      <p:sp>
        <p:nvSpPr>
          <p:cNvPr id="4" name="Text Placeholder 3"/>
          <p:cNvSpPr>
            <a:spLocks noGrp="1"/>
          </p:cNvSpPr>
          <p:nvPr>
            <p:ph type="body" sz="quarter" idx="13"/>
          </p:nvPr>
        </p:nvSpPr>
        <p:spPr/>
        <p:txBody>
          <a:bodyPr/>
          <a:lstStyle/>
          <a:p>
            <a:endParaRPr lang="en-US" dirty="0"/>
          </a:p>
        </p:txBody>
      </p:sp>
      <p:sp>
        <p:nvSpPr>
          <p:cNvPr id="8" name="TextBox 7"/>
          <p:cNvSpPr txBox="1"/>
          <p:nvPr/>
        </p:nvSpPr>
        <p:spPr>
          <a:xfrm>
            <a:off x="9049484" y="2451151"/>
            <a:ext cx="271750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Spring Boot</a:t>
            </a:r>
            <a:endParaRPr lang="en-US" dirty="0" smtClean="0"/>
          </a:p>
        </p:txBody>
      </p:sp>
      <p:sp>
        <p:nvSpPr>
          <p:cNvPr id="5" name="TextBox 4"/>
          <p:cNvSpPr txBox="1"/>
          <p:nvPr/>
        </p:nvSpPr>
        <p:spPr>
          <a:xfrm>
            <a:off x="9283643" y="1993223"/>
            <a:ext cx="1238737" cy="307777"/>
          </a:xfrm>
          <a:prstGeom prst="rect">
            <a:avLst/>
          </a:prstGeom>
          <a:noFill/>
        </p:spPr>
        <p:txBody>
          <a:bodyPr wrap="none" rtlCol="0">
            <a:spAutoFit/>
          </a:bodyPr>
          <a:lstStyle/>
          <a:p>
            <a:r>
              <a:rPr lang="en-US" sz="1400" b="1" dirty="0" smtClean="0"/>
              <a:t>Tools Used : </a:t>
            </a:r>
            <a:endParaRPr lang="en-US" sz="1400" b="1"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1242" y="2835300"/>
            <a:ext cx="1051138" cy="270668"/>
          </a:xfrm>
          <a:prstGeom prst="rect">
            <a:avLst/>
          </a:prstGeom>
        </p:spPr>
      </p:pic>
      <p:sp>
        <p:nvSpPr>
          <p:cNvPr id="13" name="TextBox 12"/>
          <p:cNvSpPr txBox="1"/>
          <p:nvPr/>
        </p:nvSpPr>
        <p:spPr>
          <a:xfrm>
            <a:off x="9049484" y="3204239"/>
            <a:ext cx="271750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Postgre</a:t>
            </a:r>
            <a:r>
              <a:rPr lang="en-US" dirty="0" smtClean="0"/>
              <a:t> SQL</a:t>
            </a:r>
            <a:endParaRPr lang="en-US" dirty="0" smtClean="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327" y="1634958"/>
            <a:ext cx="7229008" cy="4309185"/>
          </a:xfrm>
          <a:prstGeom prst="rect">
            <a:avLst/>
          </a:prstGeom>
        </p:spPr>
      </p:pic>
    </p:spTree>
    <p:extLst>
      <p:ext uri="{BB962C8B-B14F-4D97-AF65-F5344CB8AC3E}">
        <p14:creationId xmlns:p14="http://schemas.microsoft.com/office/powerpoint/2010/main" val="2055820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Initiative Project </a:t>
            </a:r>
            <a:r>
              <a:rPr lang="en-US" b="1" dirty="0" smtClean="0"/>
              <a:t>(1) </a:t>
            </a:r>
            <a:r>
              <a:rPr lang="en-US" b="1" dirty="0"/>
              <a:t>– MBI ScriptScheduler</a:t>
            </a:r>
          </a:p>
        </p:txBody>
      </p:sp>
      <p:sp>
        <p:nvSpPr>
          <p:cNvPr id="3" name="Content Placeholder 2"/>
          <p:cNvSpPr>
            <a:spLocks noGrp="1"/>
          </p:cNvSpPr>
          <p:nvPr>
            <p:ph idx="1"/>
          </p:nvPr>
        </p:nvSpPr>
        <p:spPr/>
        <p:txBody>
          <a:bodyPr>
            <a:normAutofit/>
          </a:bodyPr>
          <a:lstStyle/>
          <a:p>
            <a:r>
              <a:rPr lang="en-US" sz="2000" dirty="0" smtClean="0"/>
              <a:t>During OJT period I </a:t>
            </a:r>
            <a:r>
              <a:rPr lang="en-US" sz="2000" dirty="0" smtClean="0"/>
              <a:t>collaborated </a:t>
            </a:r>
            <a:r>
              <a:rPr lang="en-US" sz="2000" dirty="0" smtClean="0"/>
              <a:t>with </a:t>
            </a:r>
            <a:r>
              <a:rPr lang="en-US" sz="2000" dirty="0" smtClean="0"/>
              <a:t>my division unit and </a:t>
            </a:r>
            <a:r>
              <a:rPr lang="en-US" sz="2000" dirty="0" smtClean="0"/>
              <a:t>created </a:t>
            </a:r>
            <a:r>
              <a:rPr lang="en-US" sz="2000" dirty="0" smtClean="0"/>
              <a:t>Logger to File for </a:t>
            </a:r>
            <a:r>
              <a:rPr lang="en-US" sz="2000" dirty="0" err="1" smtClean="0"/>
              <a:t>ScriptScheduler</a:t>
            </a:r>
            <a:r>
              <a:rPr lang="en-US" sz="2000" dirty="0" smtClean="0"/>
              <a:t> </a:t>
            </a:r>
            <a:r>
              <a:rPr lang="en-US" sz="2000" dirty="0" smtClean="0"/>
              <a:t>MBI.</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Thymeleaf</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491" t="32599" r="2509" b="31687"/>
          <a:stretch/>
        </p:blipFill>
        <p:spPr>
          <a:xfrm>
            <a:off x="8855220" y="4626253"/>
            <a:ext cx="1202628" cy="250547"/>
          </a:xfrm>
          <a:prstGeom prst="rect">
            <a:avLst/>
          </a:prstGeom>
        </p:spPr>
      </p:pic>
      <p:pic>
        <p:nvPicPr>
          <p:cNvPr id="17" name="Picture 16">
            <a:extLst>
              <a:ext uri="{FF2B5EF4-FFF2-40B4-BE49-F238E27FC236}">
                <a16:creationId xmlns:a16="http://schemas.microsoft.com/office/drawing/2014/main" xmlns="" id="{3027F70C-D395-CC39-1B1C-B13C8CD09AF5}"/>
              </a:ext>
            </a:extLst>
          </p:cNvPr>
          <p:cNvPicPr>
            <a:picLocks noChangeAspect="1"/>
          </p:cNvPicPr>
          <p:nvPr/>
        </p:nvPicPr>
        <p:blipFill rotWithShape="1">
          <a:blip r:embed="rId6"/>
          <a:srcRect l="12694" r="6578"/>
          <a:stretch/>
        </p:blipFill>
        <p:spPr>
          <a:xfrm>
            <a:off x="1106261" y="2218153"/>
            <a:ext cx="4747077" cy="3526295"/>
          </a:xfrm>
          <a:prstGeom prst="rect">
            <a:avLst/>
          </a:prstGeom>
        </p:spPr>
      </p:pic>
    </p:spTree>
    <p:extLst>
      <p:ext uri="{BB962C8B-B14F-4D97-AF65-F5344CB8AC3E}">
        <p14:creationId xmlns:p14="http://schemas.microsoft.com/office/powerpoint/2010/main" val="2169377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r>
              <a:rPr lang="en-US" sz="2800" b="1" dirty="0" smtClean="0">
                <a:latin typeface="+mj-lt"/>
              </a:rPr>
              <a:t>Initiative Project (1) – Digital Lending </a:t>
            </a:r>
            <a:r>
              <a:rPr lang="en-US" sz="2800" b="1" dirty="0" err="1" smtClean="0">
                <a:latin typeface="+mj-lt"/>
              </a:rPr>
              <a:t>Iniative</a:t>
            </a:r>
            <a:r>
              <a:rPr lang="en-US" sz="2800" b="1" dirty="0" smtClean="0">
                <a:latin typeface="+mj-lt"/>
              </a:rPr>
              <a:t> Project (React Native)</a:t>
            </a:r>
            <a:endParaRPr lang="en-US" sz="2800" dirty="0">
              <a:latin typeface="+mj-lt"/>
            </a:endParaRPr>
          </a:p>
        </p:txBody>
      </p:sp>
      <p:sp>
        <p:nvSpPr>
          <p:cNvPr id="3" name="Content Placeholder 2"/>
          <p:cNvSpPr>
            <a:spLocks noGrp="1"/>
          </p:cNvSpPr>
          <p:nvPr>
            <p:ph idx="1"/>
          </p:nvPr>
        </p:nvSpPr>
        <p:spPr>
          <a:xfrm>
            <a:off x="666596" y="1385351"/>
            <a:ext cx="10515600" cy="4855408"/>
          </a:xfrm>
        </p:spPr>
        <p:txBody>
          <a:bodyPr>
            <a:normAutofit/>
          </a:bodyPr>
          <a:lstStyle/>
          <a:p>
            <a:r>
              <a:rPr lang="en-US" sz="2000" dirty="0" smtClean="0"/>
              <a:t>During on the On-The-Job (OJT) training period </a:t>
            </a:r>
            <a:r>
              <a:rPr lang="en-US" sz="2000" dirty="0" smtClean="0"/>
              <a:t>I learn React Native by making Prototype for </a:t>
            </a:r>
            <a:r>
              <a:rPr lang="en-US" sz="2000" dirty="0"/>
              <a:t>D</a:t>
            </a:r>
            <a:r>
              <a:rPr lang="en-US" sz="2000" dirty="0" smtClean="0"/>
              <a:t>igital Lending named </a:t>
            </a:r>
            <a:r>
              <a:rPr lang="en-US" sz="2000" dirty="0" err="1" smtClean="0"/>
              <a:t>eBizLoan</a:t>
            </a:r>
            <a:r>
              <a:rPr lang="en-US" sz="2000" dirty="0" smtClean="0"/>
              <a:t> now</a:t>
            </a:r>
            <a:endParaRPr lang="en-US" sz="2000" dirty="0"/>
          </a:p>
        </p:txBody>
      </p:sp>
      <p:sp>
        <p:nvSpPr>
          <p:cNvPr id="4" name="Text Placeholder 3"/>
          <p:cNvSpPr>
            <a:spLocks noGrp="1"/>
          </p:cNvSpPr>
          <p:nvPr>
            <p:ph type="body" sz="quarter" idx="13"/>
          </p:nvPr>
        </p:nvSpPr>
        <p:spPr/>
        <p:txBody>
          <a:bodyPr/>
          <a:lstStyle/>
          <a:p>
            <a:endParaRPr lang="en-US"/>
          </a:p>
        </p:txBody>
      </p:sp>
      <p:sp>
        <p:nvSpPr>
          <p:cNvPr id="10" name="TextBox 9"/>
          <p:cNvSpPr txBox="1"/>
          <p:nvPr/>
        </p:nvSpPr>
        <p:spPr>
          <a:xfrm>
            <a:off x="9027042" y="2541181"/>
            <a:ext cx="1071191" cy="307777"/>
          </a:xfrm>
          <a:prstGeom prst="rect">
            <a:avLst/>
          </a:prstGeom>
          <a:noFill/>
        </p:spPr>
        <p:txBody>
          <a:bodyPr wrap="none" rtlCol="0">
            <a:spAutoFit/>
          </a:bodyPr>
          <a:lstStyle/>
          <a:p>
            <a:r>
              <a:rPr lang="en-US" sz="1400" dirty="0" smtClean="0"/>
              <a:t>Tools used:</a:t>
            </a:r>
          </a:p>
        </p:txBody>
      </p:sp>
      <p:sp>
        <p:nvSpPr>
          <p:cNvPr id="12" name="TextBox 11"/>
          <p:cNvSpPr txBox="1"/>
          <p:nvPr/>
        </p:nvSpPr>
        <p:spPr>
          <a:xfrm>
            <a:off x="8569416" y="2884388"/>
            <a:ext cx="2139753"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MySQL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React Native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Android Studio</a:t>
            </a:r>
            <a:endParaRPr lang="en-US" dirty="0"/>
          </a:p>
        </p:txBody>
      </p:sp>
    </p:spTree>
    <p:extLst>
      <p:ext uri="{BB962C8B-B14F-4D97-AF65-F5344CB8AC3E}">
        <p14:creationId xmlns:p14="http://schemas.microsoft.com/office/powerpoint/2010/main" val="2092387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(1) </a:t>
            </a:r>
            <a:r>
              <a:rPr lang="en-US" b="1" dirty="0" smtClean="0"/>
              <a:t>– </a:t>
            </a:r>
            <a:r>
              <a:rPr lang="en-US" b="1" dirty="0" err="1" smtClean="0"/>
              <a:t>eBizLoan</a:t>
            </a:r>
            <a:r>
              <a:rPr lang="en-US" b="1" dirty="0" smtClean="0"/>
              <a:t> (Digital Lending) Project</a:t>
            </a:r>
            <a:endParaRPr lang="en-US" b="1" dirty="0"/>
          </a:p>
        </p:txBody>
      </p:sp>
      <p:sp>
        <p:nvSpPr>
          <p:cNvPr id="3" name="Content Placeholder 2"/>
          <p:cNvSpPr>
            <a:spLocks noGrp="1"/>
          </p:cNvSpPr>
          <p:nvPr>
            <p:ph idx="1"/>
          </p:nvPr>
        </p:nvSpPr>
        <p:spPr/>
        <p:txBody>
          <a:bodyPr>
            <a:normAutofit/>
          </a:bodyPr>
          <a:lstStyle/>
          <a:p>
            <a:r>
              <a:rPr lang="en-US" sz="2000" dirty="0" smtClean="0"/>
              <a:t>During OJT period </a:t>
            </a:r>
            <a:r>
              <a:rPr lang="en-US" sz="2000" dirty="0" smtClean="0"/>
              <a:t>I collaborated with my </a:t>
            </a:r>
            <a:r>
              <a:rPr lang="en-US" sz="2000" dirty="0" smtClean="0"/>
              <a:t>division unit member </a:t>
            </a:r>
            <a:r>
              <a:rPr lang="en-US" sz="2000" dirty="0" smtClean="0"/>
              <a:t>and </a:t>
            </a:r>
            <a:r>
              <a:rPr lang="en-US" sz="2000" dirty="0" smtClean="0"/>
              <a:t>created </a:t>
            </a:r>
            <a:r>
              <a:rPr lang="en-US" sz="2000" dirty="0" err="1" smtClean="0"/>
              <a:t>eBizLoan</a:t>
            </a:r>
            <a:r>
              <a:rPr lang="en-US" sz="2000" dirty="0" smtClean="0"/>
              <a:t>.</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smtClean="0"/>
              <a:t>React JS</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0270" y="4541403"/>
            <a:ext cx="499786" cy="43342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2202" y="2081838"/>
            <a:ext cx="6395575" cy="3413900"/>
          </a:xfrm>
          <a:prstGeom prst="rect">
            <a:avLst/>
          </a:prstGeom>
        </p:spPr>
      </p:pic>
    </p:spTree>
    <p:extLst>
      <p:ext uri="{BB962C8B-B14F-4D97-AF65-F5344CB8AC3E}">
        <p14:creationId xmlns:p14="http://schemas.microsoft.com/office/powerpoint/2010/main" val="3584692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a:t>
            </a:r>
            <a:r>
              <a:rPr lang="en-US" b="1" dirty="0" smtClean="0"/>
              <a:t>(2) </a:t>
            </a:r>
            <a:r>
              <a:rPr lang="en-US" b="1" dirty="0"/>
              <a:t>– </a:t>
            </a:r>
            <a:r>
              <a:rPr lang="en-US" b="1" dirty="0" err="1"/>
              <a:t>eBizLoan</a:t>
            </a:r>
            <a:r>
              <a:rPr lang="en-US" b="1" dirty="0"/>
              <a:t> (Digital Lending) Project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7732" y="834512"/>
            <a:ext cx="5792742" cy="5577081"/>
          </a:xfrm>
        </p:spPr>
      </p:pic>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9825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Cash Mgt 2021 for MDP MAP 202116281388601641357788">
  <a:themeElements>
    <a:clrScheme name="Custom 1">
      <a:dk1>
        <a:srgbClr val="000000"/>
      </a:dk1>
      <a:lt1>
        <a:srgbClr val="FFFFFF"/>
      </a:lt1>
      <a:dk2>
        <a:srgbClr val="44546A"/>
      </a:dk2>
      <a:lt2>
        <a:srgbClr val="E7E6E6"/>
      </a:lt2>
      <a:accent1>
        <a:srgbClr val="FFBF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Maybank.potx" id="{B1755CDD-9389-4DA6-A402-0508EFACCC3C}" vid="{DBE61ACF-C050-4415-ACE3-83AB375712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Cash Mgt 2021 for MDP MAP 202116281388601641357788</Template>
  <TotalTime>17947</TotalTime>
  <Words>954</Words>
  <Application>Microsoft Office PowerPoint</Application>
  <PresentationFormat>Widescreen</PresentationFormat>
  <Paragraphs>125</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Trebuchet MS</vt:lpstr>
      <vt:lpstr>Cash Mgt 2021 for MDP MAP 202116281388601641357788</vt:lpstr>
      <vt:lpstr>End of On-The Job Training (OJT) Report</vt:lpstr>
      <vt:lpstr>Introduction about my Division</vt:lpstr>
      <vt:lpstr>6-Month On-The-Job (OJT) Training Journey  </vt:lpstr>
      <vt:lpstr>Initiative Project</vt:lpstr>
      <vt:lpstr>Monitoring and Support Maintenance in RDN Backend(Rekening Dana Nasabah)</vt:lpstr>
      <vt:lpstr>Initiative Project (1) – MBI ScriptScheduler</vt:lpstr>
      <vt:lpstr>Initiative Project (1) – Digital Lending Iniative Project (React Native)</vt:lpstr>
      <vt:lpstr>Project (1) – eBizLoan (Digital Lending) Project</vt:lpstr>
      <vt:lpstr>Project (2) – eBizLoan (Digital Lending) Project</vt:lpstr>
      <vt:lpstr>Project (3) – eBizLoan (Digital Lending) Project</vt:lpstr>
      <vt:lpstr>Project (4) – eBizLoan (Digital Lending) Project</vt:lpstr>
      <vt:lpstr>Project (5) – eBizLoan (Digital Lending) Project</vt:lpstr>
      <vt:lpstr>Initiative Project – Short Demo</vt:lpstr>
      <vt:lpstr>Output From On-The-Job Training (OJT)</vt:lpstr>
      <vt:lpstr>Improvement Ideas (1)</vt:lpstr>
      <vt:lpstr>Big thanks to my awesome team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PostgreSQL Learning</dc:title>
  <dc:creator>STEADY</dc:creator>
  <cp:lastModifiedBy>Steven Nanda Kurniawan</cp:lastModifiedBy>
  <cp:revision>322</cp:revision>
  <dcterms:created xsi:type="dcterms:W3CDTF">2022-07-05T03:29:20Z</dcterms:created>
  <dcterms:modified xsi:type="dcterms:W3CDTF">2023-08-29T06:46:36Z</dcterms:modified>
</cp:coreProperties>
</file>